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322" r:id="rId3"/>
    <p:sldId id="257" r:id="rId4"/>
    <p:sldId id="258" r:id="rId5"/>
    <p:sldId id="293" r:id="rId6"/>
    <p:sldId id="294" r:id="rId7"/>
    <p:sldId id="351" r:id="rId8"/>
    <p:sldId id="259" r:id="rId9"/>
    <p:sldId id="304"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303" r:id="rId24"/>
    <p:sldId id="273" r:id="rId25"/>
    <p:sldId id="277" r:id="rId26"/>
    <p:sldId id="280" r:id="rId27"/>
    <p:sldId id="283" r:id="rId28"/>
    <p:sldId id="287" r:id="rId29"/>
    <p:sldId id="291" r:id="rId30"/>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lila Khettaf" initials="D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8" name="Shape 588"/>
          <p:cNvSpPr>
            <a:spLocks noGrp="1" noRot="1" noChangeAspect="1"/>
          </p:cNvSpPr>
          <p:nvPr>
            <p:ph type="sldImg"/>
          </p:nvPr>
        </p:nvSpPr>
        <p:spPr>
          <a:xfrm>
            <a:off x="1143000" y="685800"/>
            <a:ext cx="4572000" cy="3429000"/>
          </a:xfrm>
          <a:prstGeom prst="rect">
            <a:avLst/>
          </a:prstGeom>
        </p:spPr>
        <p:txBody>
          <a:bodyPr/>
          <a:lstStyle/>
          <a:p>
            <a:endParaRPr/>
          </a:p>
        </p:txBody>
      </p:sp>
      <p:sp>
        <p:nvSpPr>
          <p:cNvPr id="589" name="Shape 58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Main presentation title slide">
    <p:bg>
      <p:bgPr>
        <a:solidFill>
          <a:srgbClr val="1A9DAC"/>
        </a:solidFill>
        <a:effectLst/>
      </p:bgPr>
    </p:bg>
    <p:spTree>
      <p:nvGrpSpPr>
        <p:cNvPr id="1" name=""/>
        <p:cNvGrpSpPr/>
        <p:nvPr/>
      </p:nvGrpSpPr>
      <p:grpSpPr>
        <a:xfrm>
          <a:off x="0" y="0"/>
          <a:ext cx="0" cy="0"/>
          <a:chOff x="0" y="0"/>
          <a:chExt cx="0" cy="0"/>
        </a:xfrm>
      </p:grpSpPr>
      <p:sp>
        <p:nvSpPr>
          <p:cNvPr id="12" name="Straight Connector 6"/>
          <p:cNvSpPr/>
          <p:nvPr/>
        </p:nvSpPr>
        <p:spPr>
          <a:xfrm flipH="1">
            <a:off x="1775346" y="1617867"/>
            <a:ext cx="2" cy="2743203"/>
          </a:xfrm>
          <a:prstGeom prst="line">
            <a:avLst/>
          </a:prstGeom>
          <a:ln w="6350">
            <a:solidFill>
              <a:srgbClr val="FFFFFF"/>
            </a:solidFill>
          </a:ln>
        </p:spPr>
        <p:txBody>
          <a:bodyPr lIns="45718" tIns="45718" rIns="45718" bIns="45718"/>
          <a:lstStyle/>
          <a:p>
            <a:endParaRPr/>
          </a:p>
        </p:txBody>
      </p:sp>
      <p:sp>
        <p:nvSpPr>
          <p:cNvPr id="13" name="Body Level One…"/>
          <p:cNvSpPr txBox="1">
            <a:spLocks noGrp="1"/>
          </p:cNvSpPr>
          <p:nvPr>
            <p:ph type="body" sz="half" idx="1"/>
          </p:nvPr>
        </p:nvSpPr>
        <p:spPr>
          <a:xfrm>
            <a:off x="2181655" y="1540813"/>
            <a:ext cx="6062756" cy="2831141"/>
          </a:xfrm>
          <a:prstGeom prst="rect">
            <a:avLst/>
          </a:prstGeom>
        </p:spPr>
        <p:txBody>
          <a:bodyPr/>
          <a:lstStyle>
            <a:lvl1pPr marL="0" indent="0" defTabSz="606409">
              <a:lnSpc>
                <a:spcPts val="4800"/>
              </a:lnSpc>
              <a:spcBef>
                <a:spcPts val="0"/>
              </a:spcBef>
              <a:buClrTx/>
              <a:buSzTx/>
              <a:buFontTx/>
              <a:buNone/>
              <a:defRPr sz="4400">
                <a:solidFill>
                  <a:srgbClr val="FFFFFF"/>
                </a:solidFill>
                <a:latin typeface="Georgia"/>
                <a:ea typeface="Georgia"/>
                <a:cs typeface="Georgia"/>
                <a:sym typeface="Georgia"/>
              </a:defRPr>
            </a:lvl1pPr>
            <a:lvl2pPr marL="1058878" indent="-449293" defTabSz="606409">
              <a:lnSpc>
                <a:spcPts val="4800"/>
              </a:lnSpc>
              <a:spcBef>
                <a:spcPts val="0"/>
              </a:spcBef>
              <a:buClrTx/>
              <a:buFontTx/>
              <a:buChar char="–"/>
              <a:defRPr sz="4400">
                <a:solidFill>
                  <a:srgbClr val="FFFFFF"/>
                </a:solidFill>
                <a:latin typeface="Georgia"/>
                <a:ea typeface="Georgia"/>
                <a:cs typeface="Georgia"/>
                <a:sym typeface="Georgia"/>
              </a:defRPr>
            </a:lvl2pPr>
            <a:lvl3pPr marL="1633889" indent="-414724" defTabSz="606409">
              <a:lnSpc>
                <a:spcPts val="4800"/>
              </a:lnSpc>
              <a:spcBef>
                <a:spcPts val="0"/>
              </a:spcBef>
              <a:buClrTx/>
              <a:buFontTx/>
              <a:buChar char="•"/>
              <a:defRPr sz="4400">
                <a:solidFill>
                  <a:srgbClr val="FFFFFF"/>
                </a:solidFill>
                <a:latin typeface="Georgia"/>
                <a:ea typeface="Georgia"/>
                <a:cs typeface="Georgia"/>
                <a:sym typeface="Georgia"/>
              </a:defRPr>
            </a:lvl3pPr>
            <a:lvl4pPr marL="2339182" indent="-510427" defTabSz="606409">
              <a:lnSpc>
                <a:spcPts val="4800"/>
              </a:lnSpc>
              <a:spcBef>
                <a:spcPts val="0"/>
              </a:spcBef>
              <a:buClrTx/>
              <a:buFontTx/>
              <a:defRPr sz="4400">
                <a:solidFill>
                  <a:srgbClr val="FFFFFF"/>
                </a:solidFill>
                <a:latin typeface="Georgia"/>
                <a:ea typeface="Georgia"/>
                <a:cs typeface="Georgia"/>
                <a:sym typeface="Georgia"/>
              </a:defRPr>
            </a:lvl4pPr>
            <a:lvl5pPr marL="2948769" indent="-510429" defTabSz="606409">
              <a:lnSpc>
                <a:spcPts val="4800"/>
              </a:lnSpc>
              <a:spcBef>
                <a:spcPts val="0"/>
              </a:spcBef>
              <a:buClrTx/>
              <a:buFontTx/>
              <a:defRPr sz="4400">
                <a:solidFill>
                  <a:srgbClr val="FFFFFF"/>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14" name="Text Placeholder 14"/>
          <p:cNvSpPr>
            <a:spLocks noGrp="1"/>
          </p:cNvSpPr>
          <p:nvPr>
            <p:ph type="body" sz="quarter" idx="21"/>
          </p:nvPr>
        </p:nvSpPr>
        <p:spPr>
          <a:xfrm>
            <a:off x="496861" y="1605616"/>
            <a:ext cx="1219139" cy="269086"/>
          </a:xfrm>
          <a:prstGeom prst="rect">
            <a:avLst/>
          </a:prstGeom>
        </p:spPr>
        <p:txBody>
          <a:bodyPr/>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15" name="Text Placeholder 14"/>
          <p:cNvSpPr>
            <a:spLocks noGrp="1"/>
          </p:cNvSpPr>
          <p:nvPr>
            <p:ph type="body" sz="quarter" idx="22"/>
          </p:nvPr>
        </p:nvSpPr>
        <p:spPr>
          <a:xfrm>
            <a:off x="496861" y="1875614"/>
            <a:ext cx="1219139" cy="402302"/>
          </a:xfrm>
          <a:prstGeom prst="rect">
            <a:avLst/>
          </a:prstGeom>
        </p:spPr>
        <p:txBody>
          <a:bodyPr/>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16" name="Text Placeholder 14"/>
          <p:cNvSpPr>
            <a:spLocks noGrp="1"/>
          </p:cNvSpPr>
          <p:nvPr>
            <p:ph type="body" sz="quarter" idx="23"/>
          </p:nvPr>
        </p:nvSpPr>
        <p:spPr>
          <a:xfrm>
            <a:off x="496861" y="2283311"/>
            <a:ext cx="1219139" cy="521496"/>
          </a:xfrm>
          <a:prstGeom prst="rect">
            <a:avLst/>
          </a:prstGeom>
        </p:spPr>
        <p:txBody>
          <a:bodyPr/>
          <a:lstStyle/>
          <a:p>
            <a:pPr marL="0" indent="0" defTabSz="606409">
              <a:lnSpc>
                <a:spcPts val="2000"/>
              </a:lnSpc>
              <a:spcBef>
                <a:spcPts val="0"/>
              </a:spcBef>
              <a:buClrTx/>
              <a:buSzTx/>
              <a:buFontTx/>
              <a:buNone/>
              <a:defRPr sz="1400">
                <a:latin typeface="Tahoma"/>
                <a:ea typeface="Tahoma"/>
                <a:cs typeface="Tahoma"/>
                <a:sym typeface="Tahoma"/>
              </a:defRPr>
            </a:pPr>
            <a:endParaRPr/>
          </a:p>
        </p:txBody>
      </p:sp>
      <p:pic>
        <p:nvPicPr>
          <p:cNvPr id="17" name="Picture 7" descr="Picture 7"/>
          <p:cNvPicPr>
            <a:picLocks noChangeAspect="1"/>
          </p:cNvPicPr>
          <p:nvPr/>
        </p:nvPicPr>
        <p:blipFill>
          <a:blip r:embed="rId2"/>
          <a:stretch>
            <a:fillRect/>
          </a:stretch>
        </p:blipFill>
        <p:spPr>
          <a:xfrm>
            <a:off x="484187" y="0"/>
            <a:ext cx="2166942" cy="1084263"/>
          </a:xfrm>
          <a:prstGeom prst="rect">
            <a:avLst/>
          </a:prstGeom>
          <a:ln w="12700">
            <a:miter lim="400000"/>
          </a:ln>
        </p:spPr>
      </p:pic>
      <p:sp>
        <p:nvSpPr>
          <p:cNvPr id="18" name="Text Placeholder 14"/>
          <p:cNvSpPr>
            <a:spLocks noGrp="1"/>
          </p:cNvSpPr>
          <p:nvPr>
            <p:ph type="body" sz="quarter" idx="24"/>
          </p:nvPr>
        </p:nvSpPr>
        <p:spPr>
          <a:xfrm>
            <a:off x="496861" y="4221384"/>
            <a:ext cx="1219139" cy="229779"/>
          </a:xfrm>
          <a:prstGeom prst="rect">
            <a:avLst/>
          </a:prstGeom>
        </p:spPr>
        <p:txBody>
          <a:bodyPr/>
          <a:lstStyle/>
          <a:p>
            <a:pPr marL="0" indent="0" defTabSz="606409">
              <a:lnSpc>
                <a:spcPts val="2000"/>
              </a:lnSpc>
              <a:spcBef>
                <a:spcPts val="0"/>
              </a:spcBef>
              <a:buClrTx/>
              <a:buSzTx/>
              <a:buFontTx/>
              <a:buNone/>
              <a:defRPr sz="1400">
                <a:latin typeface="Tahoma"/>
                <a:ea typeface="Tahoma"/>
                <a:cs typeface="Tahoma"/>
                <a:sym typeface="Tahoma"/>
              </a:defRPr>
            </a:pPr>
            <a:endParaRPr/>
          </a:p>
        </p:txBody>
      </p:sp>
      <p:grpSp>
        <p:nvGrpSpPr>
          <p:cNvPr id="21" name="Group 9"/>
          <p:cNvGrpSpPr/>
          <p:nvPr/>
        </p:nvGrpSpPr>
        <p:grpSpPr>
          <a:xfrm>
            <a:off x="2159142" y="3594204"/>
            <a:ext cx="4223973" cy="777749"/>
            <a:chOff x="0" y="-1"/>
            <a:chExt cx="4223972" cy="777748"/>
          </a:xfrm>
        </p:grpSpPr>
        <p:sp>
          <p:nvSpPr>
            <p:cNvPr id="19" name="Rectangle 10"/>
            <p:cNvSpPr/>
            <p:nvPr/>
          </p:nvSpPr>
          <p:spPr>
            <a:xfrm>
              <a:off x="-1" y="-2"/>
              <a:ext cx="4223973" cy="777750"/>
            </a:xfrm>
            <a:prstGeom prst="rect">
              <a:avLst/>
            </a:prstGeom>
            <a:solidFill>
              <a:srgbClr val="FFFFFF"/>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pic>
          <p:nvPicPr>
            <p:cNvPr id="20" name="Picture 11" descr="Picture 11"/>
            <p:cNvPicPr>
              <a:picLocks noChangeAspect="1"/>
            </p:cNvPicPr>
            <p:nvPr/>
          </p:nvPicPr>
          <p:blipFill>
            <a:blip r:embed="rId3"/>
            <a:stretch>
              <a:fillRect/>
            </a:stretch>
          </p:blipFill>
          <p:spPr>
            <a:xfrm>
              <a:off x="60930" y="84071"/>
              <a:ext cx="4102110" cy="609606"/>
            </a:xfrm>
            <a:prstGeom prst="rect">
              <a:avLst/>
            </a:prstGeom>
            <a:ln w="12700" cap="flat">
              <a:noFill/>
              <a:miter lim="400000"/>
            </a:ln>
            <a:effectLst/>
          </p:spPr>
        </p:pic>
      </p:grpSp>
      <p:sp>
        <p:nvSpPr>
          <p:cNvPr id="22"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Image slide">
    <p:spTree>
      <p:nvGrpSpPr>
        <p:cNvPr id="1" name=""/>
        <p:cNvGrpSpPr/>
        <p:nvPr/>
      </p:nvGrpSpPr>
      <p:grpSpPr>
        <a:xfrm>
          <a:off x="0" y="0"/>
          <a:ext cx="0" cy="0"/>
          <a:chOff x="0" y="0"/>
          <a:chExt cx="0" cy="0"/>
        </a:xfrm>
      </p:grpSpPr>
      <p:pic>
        <p:nvPicPr>
          <p:cNvPr id="119"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120"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121" name="Picture Placeholder 12"/>
          <p:cNvSpPr>
            <a:spLocks noGrp="1"/>
          </p:cNvSpPr>
          <p:nvPr>
            <p:ph type="pic" idx="21"/>
          </p:nvPr>
        </p:nvSpPr>
        <p:spPr>
          <a:xfrm>
            <a:off x="0" y="771548"/>
            <a:ext cx="9144000" cy="4371953"/>
          </a:xfrm>
          <a:prstGeom prst="rect">
            <a:avLst/>
          </a:prstGeom>
        </p:spPr>
        <p:txBody>
          <a:bodyPr lIns="91439" tIns="45719" rIns="91439" bIns="45719">
            <a:noAutofit/>
          </a:bodyPr>
          <a:lstStyle/>
          <a:p>
            <a:endParaRPr/>
          </a:p>
        </p:txBody>
      </p:sp>
      <p:sp>
        <p:nvSpPr>
          <p:cNvPr id="122"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ustom Layout">
    <p:spTree>
      <p:nvGrpSpPr>
        <p:cNvPr id="1" name=""/>
        <p:cNvGrpSpPr/>
        <p:nvPr/>
      </p:nvGrpSpPr>
      <p:grpSpPr>
        <a:xfrm>
          <a:off x="0" y="0"/>
          <a:ext cx="0" cy="0"/>
          <a:chOff x="0" y="0"/>
          <a:chExt cx="0" cy="0"/>
        </a:xfrm>
      </p:grpSpPr>
      <p:pic>
        <p:nvPicPr>
          <p:cNvPr id="129"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130"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131" name="Body Level One…"/>
          <p:cNvSpPr txBox="1">
            <a:spLocks noGrp="1"/>
          </p:cNvSpPr>
          <p:nvPr>
            <p:ph type="body" sz="quarter" idx="1"/>
          </p:nvPr>
        </p:nvSpPr>
        <p:spPr>
          <a:xfrm>
            <a:off x="467545" y="307249"/>
            <a:ext cx="6552728" cy="608320"/>
          </a:xfrm>
          <a:prstGeom prst="rect">
            <a:avLst/>
          </a:prstGeom>
        </p:spPr>
        <p:txBody>
          <a:bodyPr/>
          <a:lstStyle>
            <a:lvl1pPr marL="0" indent="0" defTabSz="606409">
              <a:lnSpc>
                <a:spcPts val="4200"/>
              </a:lnSpc>
              <a:spcBef>
                <a:spcPts val="700"/>
              </a:spcBef>
              <a:buClrTx/>
              <a:buSzTx/>
              <a:buFontTx/>
              <a:buNone/>
              <a:defRPr sz="3200">
                <a:solidFill>
                  <a:srgbClr val="16818D"/>
                </a:solidFill>
                <a:latin typeface="Georgia"/>
                <a:ea typeface="Georgia"/>
                <a:cs typeface="Georgia"/>
                <a:sym typeface="Georgia"/>
              </a:defRPr>
            </a:lvl1pPr>
            <a:lvl2pPr marL="936344" indent="-326759" defTabSz="606409">
              <a:lnSpc>
                <a:spcPts val="4200"/>
              </a:lnSpc>
              <a:spcBef>
                <a:spcPts val="700"/>
              </a:spcBef>
              <a:buClrTx/>
              <a:buFontTx/>
              <a:buChar char="–"/>
              <a:defRPr sz="3200">
                <a:solidFill>
                  <a:srgbClr val="16818D"/>
                </a:solidFill>
                <a:latin typeface="Georgia"/>
                <a:ea typeface="Georgia"/>
                <a:cs typeface="Georgia"/>
                <a:sym typeface="Georgia"/>
              </a:defRPr>
            </a:lvl2pPr>
            <a:lvl3pPr marL="1520787" indent="-301618" defTabSz="606409">
              <a:lnSpc>
                <a:spcPts val="4200"/>
              </a:lnSpc>
              <a:spcBef>
                <a:spcPts val="700"/>
              </a:spcBef>
              <a:buClrTx/>
              <a:buFontTx/>
              <a:buChar char="•"/>
              <a:defRPr sz="3200">
                <a:solidFill>
                  <a:srgbClr val="16818D"/>
                </a:solidFill>
                <a:latin typeface="Georgia"/>
                <a:ea typeface="Georgia"/>
                <a:cs typeface="Georgia"/>
                <a:sym typeface="Georgia"/>
              </a:defRPr>
            </a:lvl3pPr>
            <a:lvl4pPr marL="2199975" indent="-371219" defTabSz="606409">
              <a:lnSpc>
                <a:spcPts val="4200"/>
              </a:lnSpc>
              <a:spcBef>
                <a:spcPts val="700"/>
              </a:spcBef>
              <a:buClrTx/>
              <a:buFontTx/>
              <a:defRPr sz="3200">
                <a:solidFill>
                  <a:srgbClr val="16818D"/>
                </a:solidFill>
                <a:latin typeface="Georgia"/>
                <a:ea typeface="Georgia"/>
                <a:cs typeface="Georgia"/>
                <a:sym typeface="Georgia"/>
              </a:defRPr>
            </a:lvl4pPr>
            <a:lvl5pPr marL="2809561" indent="-371219" defTabSz="606409">
              <a:lnSpc>
                <a:spcPts val="4200"/>
              </a:lnSpc>
              <a:spcBef>
                <a:spcPts val="700"/>
              </a:spcBef>
              <a:buClrTx/>
              <a:buFontTx/>
              <a:defRPr sz="32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132" name="Picture Placeholder 12"/>
          <p:cNvSpPr>
            <a:spLocks noGrp="1"/>
          </p:cNvSpPr>
          <p:nvPr>
            <p:ph type="pic" sz="half" idx="21"/>
          </p:nvPr>
        </p:nvSpPr>
        <p:spPr>
          <a:xfrm>
            <a:off x="6118225" y="1059582"/>
            <a:ext cx="3025775" cy="4083919"/>
          </a:xfrm>
          <a:prstGeom prst="rect">
            <a:avLst/>
          </a:prstGeom>
        </p:spPr>
        <p:txBody>
          <a:bodyPr lIns="91439" tIns="45719" rIns="91439" bIns="45719">
            <a:noAutofit/>
          </a:bodyPr>
          <a:lstStyle/>
          <a:p>
            <a:endParaRPr/>
          </a:p>
        </p:txBody>
      </p:sp>
      <p:sp>
        <p:nvSpPr>
          <p:cNvPr id="133" name="Picture Placeholder 12"/>
          <p:cNvSpPr>
            <a:spLocks noGrp="1"/>
          </p:cNvSpPr>
          <p:nvPr>
            <p:ph type="pic" sz="half" idx="22"/>
          </p:nvPr>
        </p:nvSpPr>
        <p:spPr>
          <a:xfrm>
            <a:off x="0" y="1059582"/>
            <a:ext cx="3024191" cy="4083919"/>
          </a:xfrm>
          <a:prstGeom prst="rect">
            <a:avLst/>
          </a:prstGeom>
        </p:spPr>
        <p:txBody>
          <a:bodyPr lIns="91439" tIns="45719" rIns="91439" bIns="45719">
            <a:noAutofit/>
          </a:bodyPr>
          <a:lstStyle/>
          <a:p>
            <a:endParaRPr/>
          </a:p>
        </p:txBody>
      </p:sp>
      <p:sp>
        <p:nvSpPr>
          <p:cNvPr id="134" name="Picture Placeholder 12"/>
          <p:cNvSpPr>
            <a:spLocks noGrp="1"/>
          </p:cNvSpPr>
          <p:nvPr>
            <p:ph type="pic" sz="quarter" idx="23"/>
          </p:nvPr>
        </p:nvSpPr>
        <p:spPr>
          <a:xfrm>
            <a:off x="3059113" y="1059582"/>
            <a:ext cx="3020320" cy="1977309"/>
          </a:xfrm>
          <a:prstGeom prst="rect">
            <a:avLst/>
          </a:prstGeom>
        </p:spPr>
        <p:txBody>
          <a:bodyPr lIns="91439" tIns="45719" rIns="91439" bIns="45719">
            <a:noAutofit/>
          </a:bodyPr>
          <a:lstStyle/>
          <a:p>
            <a:endParaRPr/>
          </a:p>
        </p:txBody>
      </p:sp>
      <p:sp>
        <p:nvSpPr>
          <p:cNvPr id="135" name="Picture Placeholder 12"/>
          <p:cNvSpPr>
            <a:spLocks noGrp="1"/>
          </p:cNvSpPr>
          <p:nvPr>
            <p:ph type="pic" sz="quarter" idx="24"/>
          </p:nvPr>
        </p:nvSpPr>
        <p:spPr>
          <a:xfrm>
            <a:off x="3059113" y="3076575"/>
            <a:ext cx="3020320" cy="206692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Custom Layout">
    <p:spTree>
      <p:nvGrpSpPr>
        <p:cNvPr id="1" name=""/>
        <p:cNvGrpSpPr/>
        <p:nvPr/>
      </p:nvGrpSpPr>
      <p:grpSpPr>
        <a:xfrm>
          <a:off x="0" y="0"/>
          <a:ext cx="0" cy="0"/>
          <a:chOff x="0" y="0"/>
          <a:chExt cx="0" cy="0"/>
        </a:xfrm>
      </p:grpSpPr>
      <p:pic>
        <p:nvPicPr>
          <p:cNvPr id="143"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144"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145" name="Body Level One…"/>
          <p:cNvSpPr txBox="1">
            <a:spLocks noGrp="1"/>
          </p:cNvSpPr>
          <p:nvPr>
            <p:ph type="body" sz="quarter" idx="1"/>
          </p:nvPr>
        </p:nvSpPr>
        <p:spPr>
          <a:xfrm>
            <a:off x="467545" y="307249"/>
            <a:ext cx="6552728" cy="608320"/>
          </a:xfrm>
          <a:prstGeom prst="rect">
            <a:avLst/>
          </a:prstGeom>
        </p:spPr>
        <p:txBody>
          <a:bodyPr/>
          <a:lstStyle>
            <a:lvl1pPr marL="0" indent="0" defTabSz="606409">
              <a:lnSpc>
                <a:spcPts val="4200"/>
              </a:lnSpc>
              <a:spcBef>
                <a:spcPts val="700"/>
              </a:spcBef>
              <a:buClrTx/>
              <a:buSzTx/>
              <a:buFontTx/>
              <a:buNone/>
              <a:defRPr sz="3200">
                <a:solidFill>
                  <a:srgbClr val="16818D"/>
                </a:solidFill>
                <a:latin typeface="Georgia"/>
                <a:ea typeface="Georgia"/>
                <a:cs typeface="Georgia"/>
                <a:sym typeface="Georgia"/>
              </a:defRPr>
            </a:lvl1pPr>
            <a:lvl2pPr marL="936344" indent="-326759" defTabSz="606409">
              <a:lnSpc>
                <a:spcPts val="4200"/>
              </a:lnSpc>
              <a:spcBef>
                <a:spcPts val="700"/>
              </a:spcBef>
              <a:buClrTx/>
              <a:buFontTx/>
              <a:buChar char="–"/>
              <a:defRPr sz="3200">
                <a:solidFill>
                  <a:srgbClr val="16818D"/>
                </a:solidFill>
                <a:latin typeface="Georgia"/>
                <a:ea typeface="Georgia"/>
                <a:cs typeface="Georgia"/>
                <a:sym typeface="Georgia"/>
              </a:defRPr>
            </a:lvl2pPr>
            <a:lvl3pPr marL="1520787" indent="-301618" defTabSz="606409">
              <a:lnSpc>
                <a:spcPts val="4200"/>
              </a:lnSpc>
              <a:spcBef>
                <a:spcPts val="700"/>
              </a:spcBef>
              <a:buClrTx/>
              <a:buFontTx/>
              <a:buChar char="•"/>
              <a:defRPr sz="3200">
                <a:solidFill>
                  <a:srgbClr val="16818D"/>
                </a:solidFill>
                <a:latin typeface="Georgia"/>
                <a:ea typeface="Georgia"/>
                <a:cs typeface="Georgia"/>
                <a:sym typeface="Georgia"/>
              </a:defRPr>
            </a:lvl3pPr>
            <a:lvl4pPr marL="2199975" indent="-371219" defTabSz="606409">
              <a:lnSpc>
                <a:spcPts val="4200"/>
              </a:lnSpc>
              <a:spcBef>
                <a:spcPts val="700"/>
              </a:spcBef>
              <a:buClrTx/>
              <a:buFontTx/>
              <a:defRPr sz="3200">
                <a:solidFill>
                  <a:srgbClr val="16818D"/>
                </a:solidFill>
                <a:latin typeface="Georgia"/>
                <a:ea typeface="Georgia"/>
                <a:cs typeface="Georgia"/>
                <a:sym typeface="Georgia"/>
              </a:defRPr>
            </a:lvl4pPr>
            <a:lvl5pPr marL="2809561" indent="-371219" defTabSz="606409">
              <a:lnSpc>
                <a:spcPts val="4200"/>
              </a:lnSpc>
              <a:spcBef>
                <a:spcPts val="700"/>
              </a:spcBef>
              <a:buClrTx/>
              <a:buFontTx/>
              <a:defRPr sz="32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146" name="Picture Placeholder 12"/>
          <p:cNvSpPr>
            <a:spLocks noGrp="1"/>
          </p:cNvSpPr>
          <p:nvPr>
            <p:ph type="pic" sz="half" idx="21"/>
          </p:nvPr>
        </p:nvSpPr>
        <p:spPr>
          <a:xfrm>
            <a:off x="6118225" y="1059582"/>
            <a:ext cx="3025775" cy="4083919"/>
          </a:xfrm>
          <a:prstGeom prst="rect">
            <a:avLst/>
          </a:prstGeom>
        </p:spPr>
        <p:txBody>
          <a:bodyPr lIns="91439" tIns="45719" rIns="91439" bIns="45719">
            <a:noAutofit/>
          </a:bodyPr>
          <a:lstStyle/>
          <a:p>
            <a:endParaRPr/>
          </a:p>
        </p:txBody>
      </p:sp>
      <p:sp>
        <p:nvSpPr>
          <p:cNvPr id="147" name="Picture Placeholder 12"/>
          <p:cNvSpPr>
            <a:spLocks noGrp="1"/>
          </p:cNvSpPr>
          <p:nvPr>
            <p:ph type="pic" sz="quarter" idx="22"/>
          </p:nvPr>
        </p:nvSpPr>
        <p:spPr>
          <a:xfrm>
            <a:off x="3059113" y="1059582"/>
            <a:ext cx="3020320" cy="1977309"/>
          </a:xfrm>
          <a:prstGeom prst="rect">
            <a:avLst/>
          </a:prstGeom>
        </p:spPr>
        <p:txBody>
          <a:bodyPr lIns="91439" tIns="45719" rIns="91439" bIns="45719">
            <a:noAutofit/>
          </a:bodyPr>
          <a:lstStyle/>
          <a:p>
            <a:endParaRPr/>
          </a:p>
        </p:txBody>
      </p:sp>
      <p:sp>
        <p:nvSpPr>
          <p:cNvPr id="148" name="Picture Placeholder 12"/>
          <p:cNvSpPr>
            <a:spLocks noGrp="1"/>
          </p:cNvSpPr>
          <p:nvPr>
            <p:ph type="pic" sz="quarter" idx="23"/>
          </p:nvPr>
        </p:nvSpPr>
        <p:spPr>
          <a:xfrm>
            <a:off x="3059113" y="3076575"/>
            <a:ext cx="3020320" cy="2066925"/>
          </a:xfrm>
          <a:prstGeom prst="rect">
            <a:avLst/>
          </a:prstGeom>
        </p:spPr>
        <p:txBody>
          <a:bodyPr lIns="91439" tIns="45719" rIns="91439" bIns="45719">
            <a:noAutofit/>
          </a:bodyPr>
          <a:lstStyle/>
          <a:p>
            <a:endParaRPr/>
          </a:p>
        </p:txBody>
      </p:sp>
      <p:sp>
        <p:nvSpPr>
          <p:cNvPr id="149" name="Text Placeholder 5"/>
          <p:cNvSpPr>
            <a:spLocks noGrp="1"/>
          </p:cNvSpPr>
          <p:nvPr>
            <p:ph type="body" sz="quarter" idx="24" hasCustomPrompt="1"/>
          </p:nvPr>
        </p:nvSpPr>
        <p:spPr>
          <a:xfrm>
            <a:off x="458065" y="1059580"/>
            <a:ext cx="2385744" cy="3600404"/>
          </a:xfrm>
          <a:prstGeom prst="rect">
            <a:avLst/>
          </a:prstGeom>
        </p:spPr>
        <p:txBody>
          <a:bodyPr/>
          <a:lstStyle>
            <a:lvl1pPr marL="285750" indent="-285750" defTabSz="606425">
              <a:lnSpc>
                <a:spcPts val="2000"/>
              </a:lnSpc>
              <a:spcBef>
                <a:spcPts val="0"/>
              </a:spcBef>
              <a:buClr>
                <a:srgbClr val="16818D"/>
              </a:buClr>
              <a:defRPr sz="1400">
                <a:latin typeface="Tahoma"/>
                <a:ea typeface="Tahoma"/>
                <a:cs typeface="Tahoma"/>
                <a:sym typeface="Tahoma"/>
              </a:defRPr>
            </a:lvl1pPr>
          </a:lstStyle>
          <a:p>
            <a:r>
              <a:t>Click to add text
Second Bullet Point
Third Bullet Point</a:t>
            </a:r>
          </a:p>
        </p:txBody>
      </p:sp>
      <p:sp>
        <p:nvSpPr>
          <p:cNvPr id="150"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2_Custom Layout">
    <p:spTree>
      <p:nvGrpSpPr>
        <p:cNvPr id="1" name=""/>
        <p:cNvGrpSpPr/>
        <p:nvPr/>
      </p:nvGrpSpPr>
      <p:grpSpPr>
        <a:xfrm>
          <a:off x="0" y="0"/>
          <a:ext cx="0" cy="0"/>
          <a:chOff x="0" y="0"/>
          <a:chExt cx="0" cy="0"/>
        </a:xfrm>
      </p:grpSpPr>
      <p:pic>
        <p:nvPicPr>
          <p:cNvPr id="157"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158"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159" name="Body Level One…"/>
          <p:cNvSpPr txBox="1">
            <a:spLocks noGrp="1"/>
          </p:cNvSpPr>
          <p:nvPr>
            <p:ph type="body" idx="1"/>
          </p:nvPr>
        </p:nvSpPr>
        <p:spPr>
          <a:xfrm>
            <a:off x="1042987" y="1131590"/>
            <a:ext cx="7058026" cy="2880320"/>
          </a:xfrm>
          <a:prstGeom prst="rect">
            <a:avLst/>
          </a:prstGeom>
        </p:spPr>
        <p:txBody>
          <a:bodyPr lIns="45718" tIns="45718" rIns="45718" bIns="45718"/>
          <a:lstStyle>
            <a:lvl1pPr marL="0" indent="0" defTabSz="606409">
              <a:lnSpc>
                <a:spcPts val="3600"/>
              </a:lnSpc>
              <a:spcBef>
                <a:spcPts val="600"/>
              </a:spcBef>
              <a:buClrTx/>
              <a:buSzTx/>
              <a:buFontTx/>
              <a:buNone/>
              <a:defRPr sz="2800">
                <a:solidFill>
                  <a:srgbClr val="16818D"/>
                </a:solidFill>
                <a:latin typeface="Tahoma"/>
                <a:ea typeface="Tahoma"/>
                <a:cs typeface="Tahoma"/>
                <a:sym typeface="Tahoma"/>
              </a:defRPr>
            </a:lvl1pPr>
            <a:lvl2pPr marL="0" indent="0" defTabSz="606409">
              <a:lnSpc>
                <a:spcPts val="3600"/>
              </a:lnSpc>
              <a:spcBef>
                <a:spcPts val="600"/>
              </a:spcBef>
              <a:buClrTx/>
              <a:buSzTx/>
              <a:buFontTx/>
              <a:buNone/>
              <a:defRPr sz="2800">
                <a:solidFill>
                  <a:srgbClr val="16818D"/>
                </a:solidFill>
                <a:latin typeface="Tahoma"/>
                <a:ea typeface="Tahoma"/>
                <a:cs typeface="Tahoma"/>
                <a:sym typeface="Tahoma"/>
              </a:defRPr>
            </a:lvl2pPr>
            <a:lvl3pPr marL="0" indent="0" defTabSz="606409">
              <a:lnSpc>
                <a:spcPts val="3600"/>
              </a:lnSpc>
              <a:spcBef>
                <a:spcPts val="600"/>
              </a:spcBef>
              <a:buClrTx/>
              <a:buSzTx/>
              <a:buFontTx/>
              <a:buNone/>
              <a:defRPr sz="2800">
                <a:solidFill>
                  <a:srgbClr val="16818D"/>
                </a:solidFill>
                <a:latin typeface="Tahoma"/>
                <a:ea typeface="Tahoma"/>
                <a:cs typeface="Tahoma"/>
                <a:sym typeface="Tahoma"/>
              </a:defRPr>
            </a:lvl3pPr>
            <a:lvl4pPr marL="0" indent="0" defTabSz="606409">
              <a:lnSpc>
                <a:spcPts val="3600"/>
              </a:lnSpc>
              <a:spcBef>
                <a:spcPts val="600"/>
              </a:spcBef>
              <a:buClrTx/>
              <a:buSzTx/>
              <a:buFontTx/>
              <a:buNone/>
              <a:defRPr sz="2800">
                <a:solidFill>
                  <a:srgbClr val="16818D"/>
                </a:solidFill>
                <a:latin typeface="Tahoma"/>
                <a:ea typeface="Tahoma"/>
                <a:cs typeface="Tahoma"/>
                <a:sym typeface="Tahoma"/>
              </a:defRPr>
            </a:lvl4pPr>
            <a:lvl5pPr marL="0" indent="0" defTabSz="606409">
              <a:lnSpc>
                <a:spcPts val="3600"/>
              </a:lnSpc>
              <a:spcBef>
                <a:spcPts val="600"/>
              </a:spcBef>
              <a:buClrTx/>
              <a:buSzTx/>
              <a:buFontTx/>
              <a:buNone/>
              <a:defRPr sz="2800">
                <a:solidFill>
                  <a:srgbClr val="16818D"/>
                </a:solidFill>
                <a:latin typeface="Tahoma"/>
                <a:ea typeface="Tahoma"/>
                <a:cs typeface="Tahoma"/>
                <a:sym typeface="Tahoma"/>
              </a:defRPr>
            </a:lvl5pPr>
          </a:lstStyle>
          <a:p>
            <a:r>
              <a:t>Body Level One</a:t>
            </a:r>
          </a:p>
          <a:p>
            <a:pPr lvl="1"/>
            <a:r>
              <a:t>Body Level Two</a:t>
            </a:r>
          </a:p>
          <a:p>
            <a:pPr lvl="2"/>
            <a:r>
              <a:t>Body Level Three</a:t>
            </a:r>
          </a:p>
          <a:p>
            <a:pPr lvl="3"/>
            <a:r>
              <a:t>Body Level Four</a:t>
            </a:r>
          </a:p>
          <a:p>
            <a:pPr lvl="4"/>
            <a:r>
              <a:t>Body Level Five</a:t>
            </a:r>
          </a:p>
        </p:txBody>
      </p:sp>
      <p:sp>
        <p:nvSpPr>
          <p:cNvPr id="160" name="Text Placeholder 14"/>
          <p:cNvSpPr>
            <a:spLocks noGrp="1"/>
          </p:cNvSpPr>
          <p:nvPr>
            <p:ph type="body" sz="quarter" idx="21"/>
          </p:nvPr>
        </p:nvSpPr>
        <p:spPr>
          <a:xfrm>
            <a:off x="1042987" y="4327102"/>
            <a:ext cx="7058026" cy="620916"/>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161"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_Custom Layout">
    <p:spTree>
      <p:nvGrpSpPr>
        <p:cNvPr id="1" name=""/>
        <p:cNvGrpSpPr/>
        <p:nvPr/>
      </p:nvGrpSpPr>
      <p:grpSpPr>
        <a:xfrm>
          <a:off x="0" y="0"/>
          <a:ext cx="0" cy="0"/>
          <a:chOff x="0" y="0"/>
          <a:chExt cx="0" cy="0"/>
        </a:xfrm>
      </p:grpSpPr>
      <p:pic>
        <p:nvPicPr>
          <p:cNvPr id="168"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169"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170" name="Body Level One…"/>
          <p:cNvSpPr txBox="1">
            <a:spLocks noGrp="1"/>
          </p:cNvSpPr>
          <p:nvPr>
            <p:ph type="body" sz="quarter" idx="1" hasCustomPrompt="1"/>
          </p:nvPr>
        </p:nvSpPr>
        <p:spPr>
          <a:xfrm>
            <a:off x="215403" y="1995683"/>
            <a:ext cx="4283970" cy="1872211"/>
          </a:xfrm>
          <a:prstGeom prst="rect">
            <a:avLst/>
          </a:prstGeom>
        </p:spPr>
        <p:txBody>
          <a:bodyPr lIns="45718" tIns="45718" rIns="45718" bIns="45718"/>
          <a:lstStyle>
            <a:lvl1pPr marL="0" indent="0" algn="r" defTabSz="606409">
              <a:lnSpc>
                <a:spcPts val="9600"/>
              </a:lnSpc>
              <a:spcBef>
                <a:spcPts val="3100"/>
              </a:spcBef>
              <a:buClrTx/>
              <a:buSzTx/>
              <a:buFontTx/>
              <a:buNone/>
              <a:defRPr sz="13000">
                <a:solidFill>
                  <a:srgbClr val="16818D"/>
                </a:solidFill>
                <a:latin typeface="Georgia"/>
                <a:ea typeface="Georgia"/>
                <a:cs typeface="Georgia"/>
                <a:sym typeface="Georgia"/>
              </a:defRPr>
            </a:lvl1pPr>
            <a:lvl2pPr marL="0" indent="0" algn="r" defTabSz="606409">
              <a:lnSpc>
                <a:spcPts val="9600"/>
              </a:lnSpc>
              <a:spcBef>
                <a:spcPts val="3100"/>
              </a:spcBef>
              <a:buClrTx/>
              <a:buSzTx/>
              <a:buFontTx/>
              <a:buNone/>
              <a:defRPr sz="13000">
                <a:solidFill>
                  <a:srgbClr val="16818D"/>
                </a:solidFill>
                <a:latin typeface="Georgia"/>
                <a:ea typeface="Georgia"/>
                <a:cs typeface="Georgia"/>
                <a:sym typeface="Georgia"/>
              </a:defRPr>
            </a:lvl2pPr>
            <a:lvl3pPr marL="0" indent="0" algn="r" defTabSz="606409">
              <a:lnSpc>
                <a:spcPts val="9600"/>
              </a:lnSpc>
              <a:spcBef>
                <a:spcPts val="3100"/>
              </a:spcBef>
              <a:buClrTx/>
              <a:buSzTx/>
              <a:buFontTx/>
              <a:buNone/>
              <a:defRPr sz="13000">
                <a:solidFill>
                  <a:srgbClr val="16818D"/>
                </a:solidFill>
                <a:latin typeface="Georgia"/>
                <a:ea typeface="Georgia"/>
                <a:cs typeface="Georgia"/>
                <a:sym typeface="Georgia"/>
              </a:defRPr>
            </a:lvl3pPr>
            <a:lvl4pPr marL="0" indent="0" algn="r" defTabSz="606409">
              <a:lnSpc>
                <a:spcPts val="9600"/>
              </a:lnSpc>
              <a:spcBef>
                <a:spcPts val="3100"/>
              </a:spcBef>
              <a:buClrTx/>
              <a:buSzTx/>
              <a:buFontTx/>
              <a:buNone/>
              <a:defRPr sz="13000">
                <a:solidFill>
                  <a:srgbClr val="16818D"/>
                </a:solidFill>
                <a:latin typeface="Georgia"/>
                <a:ea typeface="Georgia"/>
                <a:cs typeface="Georgia"/>
                <a:sym typeface="Georgia"/>
              </a:defRPr>
            </a:lvl4pPr>
            <a:lvl5pPr marL="0" indent="0" algn="r" defTabSz="606409">
              <a:lnSpc>
                <a:spcPts val="9600"/>
              </a:lnSpc>
              <a:spcBef>
                <a:spcPts val="3100"/>
              </a:spcBef>
              <a:buClrTx/>
              <a:buSzTx/>
              <a:buFontTx/>
              <a:buNone/>
              <a:defRPr sz="13000">
                <a:solidFill>
                  <a:srgbClr val="16818D"/>
                </a:solidFill>
                <a:latin typeface="Georgia"/>
                <a:ea typeface="Georgia"/>
                <a:cs typeface="Georgia"/>
                <a:sym typeface="Georgia"/>
              </a:defRPr>
            </a:lvl5pPr>
          </a:lstStyle>
          <a:p>
            <a:r>
              <a:t>100%</a:t>
            </a:r>
          </a:p>
          <a:p>
            <a:pPr lvl="1"/>
            <a:endParaRPr/>
          </a:p>
          <a:p>
            <a:pPr lvl="2"/>
            <a:endParaRPr/>
          </a:p>
          <a:p>
            <a:pPr lvl="3"/>
            <a:endParaRPr/>
          </a:p>
          <a:p>
            <a:pPr lvl="4"/>
            <a:endParaRPr/>
          </a:p>
        </p:txBody>
      </p:sp>
      <p:sp>
        <p:nvSpPr>
          <p:cNvPr id="171" name="Text Placeholder 14"/>
          <p:cNvSpPr>
            <a:spLocks noGrp="1"/>
          </p:cNvSpPr>
          <p:nvPr>
            <p:ph type="body" sz="quarter" idx="21"/>
          </p:nvPr>
        </p:nvSpPr>
        <p:spPr>
          <a:xfrm>
            <a:off x="4715395" y="2012762"/>
            <a:ext cx="3601023" cy="1855131"/>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172" name="Text Placeholder 14"/>
          <p:cNvSpPr>
            <a:spLocks noGrp="1"/>
          </p:cNvSpPr>
          <p:nvPr>
            <p:ph type="body" sz="quarter" idx="22"/>
          </p:nvPr>
        </p:nvSpPr>
        <p:spPr>
          <a:xfrm>
            <a:off x="970979" y="4155926"/>
            <a:ext cx="7129413" cy="648300"/>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173"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_Two column text style with bullet points">
    <p:spTree>
      <p:nvGrpSpPr>
        <p:cNvPr id="1" name=""/>
        <p:cNvGrpSpPr/>
        <p:nvPr/>
      </p:nvGrpSpPr>
      <p:grpSpPr>
        <a:xfrm>
          <a:off x="0" y="0"/>
          <a:ext cx="0" cy="0"/>
          <a:chOff x="0" y="0"/>
          <a:chExt cx="0" cy="0"/>
        </a:xfrm>
      </p:grpSpPr>
      <p:sp>
        <p:nvSpPr>
          <p:cNvPr id="180" name="Body Level One…"/>
          <p:cNvSpPr txBox="1">
            <a:spLocks noGrp="1"/>
          </p:cNvSpPr>
          <p:nvPr>
            <p:ph type="body" sz="quarter" idx="1"/>
          </p:nvPr>
        </p:nvSpPr>
        <p:spPr>
          <a:xfrm>
            <a:off x="900112" y="700087"/>
            <a:ext cx="6553201" cy="484536"/>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181" name="Text Placeholder 5"/>
          <p:cNvSpPr>
            <a:spLocks noGrp="1"/>
          </p:cNvSpPr>
          <p:nvPr>
            <p:ph type="body" sz="half" idx="21" hasCustomPrompt="1"/>
          </p:nvPr>
        </p:nvSpPr>
        <p:spPr>
          <a:xfrm>
            <a:off x="900111" y="1368567"/>
            <a:ext cx="3167589" cy="3391659"/>
          </a:xfrm>
          <a:prstGeom prst="rect">
            <a:avLst/>
          </a:prstGeom>
        </p:spPr>
        <p:txBody>
          <a:bodyPr/>
          <a:lstStyle>
            <a:lvl1pPr marL="285742" indent="-285742" defTabSz="606409">
              <a:lnSpc>
                <a:spcPts val="2000"/>
              </a:lnSpc>
              <a:spcBef>
                <a:spcPts val="0"/>
              </a:spcBef>
              <a:buClr>
                <a:srgbClr val="16818D"/>
              </a:buClr>
              <a:defRPr sz="1400">
                <a:latin typeface="Tahoma"/>
                <a:ea typeface="Tahoma"/>
                <a:cs typeface="Tahoma"/>
                <a:sym typeface="Tahoma"/>
              </a:defRPr>
            </a:lvl1pPr>
          </a:lstStyle>
          <a:p>
            <a:r>
              <a:t>Click to add text
Second Bullet Point
Third Bullet Point</a:t>
            </a:r>
          </a:p>
        </p:txBody>
      </p:sp>
      <p:sp>
        <p:nvSpPr>
          <p:cNvPr id="182" name="Text Placeholder 5"/>
          <p:cNvSpPr>
            <a:spLocks noGrp="1"/>
          </p:cNvSpPr>
          <p:nvPr>
            <p:ph type="body" sz="half" idx="22" hasCustomPrompt="1"/>
          </p:nvPr>
        </p:nvSpPr>
        <p:spPr>
          <a:xfrm>
            <a:off x="4214195" y="1368567"/>
            <a:ext cx="3239124" cy="3391659"/>
          </a:xfrm>
          <a:prstGeom prst="rect">
            <a:avLst/>
          </a:prstGeom>
        </p:spPr>
        <p:txBody>
          <a:bodyPr/>
          <a:lstStyle>
            <a:lvl1pPr marL="285742" indent="-285742" defTabSz="606409">
              <a:lnSpc>
                <a:spcPts val="2000"/>
              </a:lnSpc>
              <a:spcBef>
                <a:spcPts val="0"/>
              </a:spcBef>
              <a:buClr>
                <a:srgbClr val="16818D"/>
              </a:buClr>
              <a:defRPr sz="1400">
                <a:latin typeface="Tahoma"/>
                <a:ea typeface="Tahoma"/>
                <a:cs typeface="Tahoma"/>
                <a:sym typeface="Tahoma"/>
              </a:defRPr>
            </a:lvl1pPr>
          </a:lstStyle>
          <a:p>
            <a:r>
              <a:t>Click to add text
Second Bullet Point
Third Bullet Point</a:t>
            </a:r>
          </a:p>
        </p:txBody>
      </p:sp>
      <p:sp>
        <p:nvSpPr>
          <p:cNvPr id="183"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Main headings, text and bullet points">
    <p:spTree>
      <p:nvGrpSpPr>
        <p:cNvPr id="1" name=""/>
        <p:cNvGrpSpPr/>
        <p:nvPr/>
      </p:nvGrpSpPr>
      <p:grpSpPr>
        <a:xfrm>
          <a:off x="0" y="0"/>
          <a:ext cx="0" cy="0"/>
          <a:chOff x="0" y="0"/>
          <a:chExt cx="0" cy="0"/>
        </a:xfrm>
      </p:grpSpPr>
      <p:sp>
        <p:nvSpPr>
          <p:cNvPr id="190" name="Body Level One…"/>
          <p:cNvSpPr txBox="1">
            <a:spLocks noGrp="1"/>
          </p:cNvSpPr>
          <p:nvPr>
            <p:ph type="body" sz="quarter" idx="1"/>
          </p:nvPr>
        </p:nvSpPr>
        <p:spPr>
          <a:xfrm>
            <a:off x="899594" y="699541"/>
            <a:ext cx="6668021" cy="488302"/>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191" name="Text Placeholder 5"/>
          <p:cNvSpPr>
            <a:spLocks noGrp="1"/>
          </p:cNvSpPr>
          <p:nvPr>
            <p:ph type="body" idx="21"/>
          </p:nvPr>
        </p:nvSpPr>
        <p:spPr>
          <a:xfrm>
            <a:off x="827583" y="1347634"/>
            <a:ext cx="6740029" cy="3404605"/>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192"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3_Main headings, text and bullet points">
    <p:spTree>
      <p:nvGrpSpPr>
        <p:cNvPr id="1" name=""/>
        <p:cNvGrpSpPr/>
        <p:nvPr/>
      </p:nvGrpSpPr>
      <p:grpSpPr>
        <a:xfrm>
          <a:off x="0" y="0"/>
          <a:ext cx="0" cy="0"/>
          <a:chOff x="0" y="0"/>
          <a:chExt cx="0" cy="0"/>
        </a:xfrm>
      </p:grpSpPr>
      <p:sp>
        <p:nvSpPr>
          <p:cNvPr id="199" name="Body Level One…"/>
          <p:cNvSpPr txBox="1">
            <a:spLocks noGrp="1"/>
          </p:cNvSpPr>
          <p:nvPr>
            <p:ph type="body" sz="quarter" idx="1"/>
          </p:nvPr>
        </p:nvSpPr>
        <p:spPr>
          <a:xfrm>
            <a:off x="899594" y="699541"/>
            <a:ext cx="6668021" cy="488302"/>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200" name="Text Placeholder 5"/>
          <p:cNvSpPr>
            <a:spLocks noGrp="1"/>
          </p:cNvSpPr>
          <p:nvPr>
            <p:ph type="body" idx="21"/>
          </p:nvPr>
        </p:nvSpPr>
        <p:spPr>
          <a:xfrm>
            <a:off x="827583" y="1347634"/>
            <a:ext cx="6740029" cy="3404605"/>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201"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4_Main headings, text and bullet points">
    <p:spTree>
      <p:nvGrpSpPr>
        <p:cNvPr id="1" name=""/>
        <p:cNvGrpSpPr/>
        <p:nvPr/>
      </p:nvGrpSpPr>
      <p:grpSpPr>
        <a:xfrm>
          <a:off x="0" y="0"/>
          <a:ext cx="0" cy="0"/>
          <a:chOff x="0" y="0"/>
          <a:chExt cx="0" cy="0"/>
        </a:xfrm>
      </p:grpSpPr>
      <p:sp>
        <p:nvSpPr>
          <p:cNvPr id="208" name="Body Level One…"/>
          <p:cNvSpPr txBox="1">
            <a:spLocks noGrp="1"/>
          </p:cNvSpPr>
          <p:nvPr>
            <p:ph type="body" sz="quarter" idx="1"/>
          </p:nvPr>
        </p:nvSpPr>
        <p:spPr>
          <a:xfrm>
            <a:off x="899594" y="699541"/>
            <a:ext cx="6668021" cy="488302"/>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209" name="Text Placeholder 5"/>
          <p:cNvSpPr>
            <a:spLocks noGrp="1"/>
          </p:cNvSpPr>
          <p:nvPr>
            <p:ph type="body" idx="21"/>
          </p:nvPr>
        </p:nvSpPr>
        <p:spPr>
          <a:xfrm>
            <a:off x="827583" y="1347634"/>
            <a:ext cx="6740029" cy="3404605"/>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210"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5_Main headings, text and bullet points">
    <p:spTree>
      <p:nvGrpSpPr>
        <p:cNvPr id="1" name=""/>
        <p:cNvGrpSpPr/>
        <p:nvPr/>
      </p:nvGrpSpPr>
      <p:grpSpPr>
        <a:xfrm>
          <a:off x="0" y="0"/>
          <a:ext cx="0" cy="0"/>
          <a:chOff x="0" y="0"/>
          <a:chExt cx="0" cy="0"/>
        </a:xfrm>
      </p:grpSpPr>
      <p:sp>
        <p:nvSpPr>
          <p:cNvPr id="217" name="Body Level One…"/>
          <p:cNvSpPr txBox="1">
            <a:spLocks noGrp="1"/>
          </p:cNvSpPr>
          <p:nvPr>
            <p:ph type="body" sz="quarter" idx="1"/>
          </p:nvPr>
        </p:nvSpPr>
        <p:spPr>
          <a:xfrm>
            <a:off x="899594" y="699541"/>
            <a:ext cx="6668021" cy="488302"/>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218" name="Text Placeholder 5"/>
          <p:cNvSpPr>
            <a:spLocks noGrp="1"/>
          </p:cNvSpPr>
          <p:nvPr>
            <p:ph type="body" idx="21"/>
          </p:nvPr>
        </p:nvSpPr>
        <p:spPr>
          <a:xfrm>
            <a:off x="827583" y="1347634"/>
            <a:ext cx="6740029" cy="3404605"/>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219"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title and subhead">
    <p:spTree>
      <p:nvGrpSpPr>
        <p:cNvPr id="1" name=""/>
        <p:cNvGrpSpPr/>
        <p:nvPr/>
      </p:nvGrpSpPr>
      <p:grpSpPr>
        <a:xfrm>
          <a:off x="0" y="0"/>
          <a:ext cx="0" cy="0"/>
          <a:chOff x="0" y="0"/>
          <a:chExt cx="0" cy="0"/>
        </a:xfrm>
      </p:grpSpPr>
      <p:pic>
        <p:nvPicPr>
          <p:cNvPr id="29"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30"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31" name="Body Level One…"/>
          <p:cNvSpPr txBox="1">
            <a:spLocks noGrp="1"/>
          </p:cNvSpPr>
          <p:nvPr>
            <p:ph type="body" sz="quarter" idx="1"/>
          </p:nvPr>
        </p:nvSpPr>
        <p:spPr>
          <a:xfrm>
            <a:off x="899594" y="1418033"/>
            <a:ext cx="6668021" cy="1024594"/>
          </a:xfrm>
          <a:prstGeom prst="rect">
            <a:avLst/>
          </a:prstGeom>
        </p:spPr>
        <p:txBody>
          <a:bodyPr/>
          <a:lstStyle>
            <a:lvl1pPr marL="0" indent="0" defTabSz="606409">
              <a:lnSpc>
                <a:spcPts val="4800"/>
              </a:lnSpc>
              <a:spcBef>
                <a:spcPts val="0"/>
              </a:spcBef>
              <a:buClrTx/>
              <a:buSzTx/>
              <a:buFontTx/>
              <a:buNone/>
              <a:defRPr sz="4400">
                <a:solidFill>
                  <a:srgbClr val="16818D"/>
                </a:solidFill>
                <a:latin typeface="Georgia"/>
                <a:ea typeface="Georgia"/>
                <a:cs typeface="Georgia"/>
                <a:sym typeface="Georgia"/>
              </a:defRPr>
            </a:lvl1pPr>
            <a:lvl2pPr marL="1058878" indent="-449293" defTabSz="606409">
              <a:lnSpc>
                <a:spcPts val="4800"/>
              </a:lnSpc>
              <a:spcBef>
                <a:spcPts val="0"/>
              </a:spcBef>
              <a:buClrTx/>
              <a:buFontTx/>
              <a:buChar char="–"/>
              <a:defRPr sz="4400">
                <a:solidFill>
                  <a:srgbClr val="16818D"/>
                </a:solidFill>
                <a:latin typeface="Georgia"/>
                <a:ea typeface="Georgia"/>
                <a:cs typeface="Georgia"/>
                <a:sym typeface="Georgia"/>
              </a:defRPr>
            </a:lvl2pPr>
            <a:lvl3pPr marL="1633889" indent="-414724" defTabSz="606409">
              <a:lnSpc>
                <a:spcPts val="4800"/>
              </a:lnSpc>
              <a:spcBef>
                <a:spcPts val="0"/>
              </a:spcBef>
              <a:buClrTx/>
              <a:buFontTx/>
              <a:buChar char="•"/>
              <a:defRPr sz="4400">
                <a:solidFill>
                  <a:srgbClr val="16818D"/>
                </a:solidFill>
                <a:latin typeface="Georgia"/>
                <a:ea typeface="Georgia"/>
                <a:cs typeface="Georgia"/>
                <a:sym typeface="Georgia"/>
              </a:defRPr>
            </a:lvl3pPr>
            <a:lvl4pPr marL="2339182" indent="-510427" defTabSz="606409">
              <a:lnSpc>
                <a:spcPts val="4800"/>
              </a:lnSpc>
              <a:spcBef>
                <a:spcPts val="0"/>
              </a:spcBef>
              <a:buClrTx/>
              <a:buFontTx/>
              <a:defRPr sz="4400">
                <a:solidFill>
                  <a:srgbClr val="16818D"/>
                </a:solidFill>
                <a:latin typeface="Georgia"/>
                <a:ea typeface="Georgia"/>
                <a:cs typeface="Georgia"/>
                <a:sym typeface="Georgia"/>
              </a:defRPr>
            </a:lvl4pPr>
            <a:lvl5pPr marL="2948769" indent="-510429" defTabSz="606409">
              <a:lnSpc>
                <a:spcPts val="4800"/>
              </a:lnSpc>
              <a:spcBef>
                <a:spcPts val="0"/>
              </a:spcBef>
              <a:buClrTx/>
              <a:buFontTx/>
              <a:defRPr sz="44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32" name="Text Placeholder 5"/>
          <p:cNvSpPr>
            <a:spLocks noGrp="1"/>
          </p:cNvSpPr>
          <p:nvPr>
            <p:ph type="body" sz="quarter" idx="21"/>
          </p:nvPr>
        </p:nvSpPr>
        <p:spPr>
          <a:xfrm>
            <a:off x="899591" y="3165872"/>
            <a:ext cx="6668022" cy="452329"/>
          </a:xfrm>
          <a:prstGeom prst="rect">
            <a:avLst/>
          </a:prstGeom>
        </p:spPr>
        <p:txBody>
          <a:bodyPr/>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33"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7_Main headings, text and bullet points">
    <p:spTree>
      <p:nvGrpSpPr>
        <p:cNvPr id="1" name=""/>
        <p:cNvGrpSpPr/>
        <p:nvPr/>
      </p:nvGrpSpPr>
      <p:grpSpPr>
        <a:xfrm>
          <a:off x="0" y="0"/>
          <a:ext cx="0" cy="0"/>
          <a:chOff x="0" y="0"/>
          <a:chExt cx="0" cy="0"/>
        </a:xfrm>
      </p:grpSpPr>
      <p:sp>
        <p:nvSpPr>
          <p:cNvPr id="226" name="Body Level One…"/>
          <p:cNvSpPr txBox="1">
            <a:spLocks noGrp="1"/>
          </p:cNvSpPr>
          <p:nvPr>
            <p:ph type="body" sz="quarter" idx="1"/>
          </p:nvPr>
        </p:nvSpPr>
        <p:spPr>
          <a:xfrm>
            <a:off x="899594" y="699541"/>
            <a:ext cx="6668021" cy="488302"/>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227" name="Text Placeholder 5"/>
          <p:cNvSpPr>
            <a:spLocks noGrp="1"/>
          </p:cNvSpPr>
          <p:nvPr>
            <p:ph type="body" idx="21"/>
          </p:nvPr>
        </p:nvSpPr>
        <p:spPr>
          <a:xfrm>
            <a:off x="827583" y="1347634"/>
            <a:ext cx="6740029" cy="3404605"/>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228"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8_Main headings, text and bullet points">
    <p:spTree>
      <p:nvGrpSpPr>
        <p:cNvPr id="1" name=""/>
        <p:cNvGrpSpPr/>
        <p:nvPr/>
      </p:nvGrpSpPr>
      <p:grpSpPr>
        <a:xfrm>
          <a:off x="0" y="0"/>
          <a:ext cx="0" cy="0"/>
          <a:chOff x="0" y="0"/>
          <a:chExt cx="0" cy="0"/>
        </a:xfrm>
      </p:grpSpPr>
      <p:sp>
        <p:nvSpPr>
          <p:cNvPr id="235" name="Body Level One…"/>
          <p:cNvSpPr txBox="1">
            <a:spLocks noGrp="1"/>
          </p:cNvSpPr>
          <p:nvPr>
            <p:ph type="body" sz="quarter" idx="1"/>
          </p:nvPr>
        </p:nvSpPr>
        <p:spPr>
          <a:xfrm>
            <a:off x="899594" y="699541"/>
            <a:ext cx="6668021" cy="488302"/>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idx="21"/>
          </p:nvPr>
        </p:nvSpPr>
        <p:spPr>
          <a:xfrm>
            <a:off x="827583" y="1347634"/>
            <a:ext cx="6740029" cy="3404605"/>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237"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1A9DAC"/>
        </a:solidFill>
        <a:effectLst/>
      </p:bgPr>
    </p:bg>
    <p:spTree>
      <p:nvGrpSpPr>
        <p:cNvPr id="1" name=""/>
        <p:cNvGrpSpPr/>
        <p:nvPr/>
      </p:nvGrpSpPr>
      <p:grpSpPr>
        <a:xfrm>
          <a:off x="0" y="0"/>
          <a:ext cx="0" cy="0"/>
          <a:chOff x="0" y="0"/>
          <a:chExt cx="0" cy="0"/>
        </a:xfrm>
      </p:grpSpPr>
      <p:pic>
        <p:nvPicPr>
          <p:cNvPr id="244" name="Picture 8" descr="Picture 8"/>
          <p:cNvPicPr>
            <a:picLocks noChangeAspect="1"/>
          </p:cNvPicPr>
          <p:nvPr/>
        </p:nvPicPr>
        <p:blipFill>
          <a:blip r:embed="rId2"/>
          <a:stretch>
            <a:fillRect/>
          </a:stretch>
        </p:blipFill>
        <p:spPr>
          <a:xfrm>
            <a:off x="1115616" y="0"/>
            <a:ext cx="1340905" cy="671928"/>
          </a:xfrm>
          <a:prstGeom prst="rect">
            <a:avLst/>
          </a:prstGeom>
          <a:ln w="12700">
            <a:miter lim="400000"/>
          </a:ln>
        </p:spPr>
      </p:pic>
      <p:sp>
        <p:nvSpPr>
          <p:cNvPr id="245" name="Title Text"/>
          <p:cNvSpPr txBox="1">
            <a:spLocks noGrp="1"/>
          </p:cNvSpPr>
          <p:nvPr>
            <p:ph type="title"/>
          </p:nvPr>
        </p:nvSpPr>
        <p:spPr>
          <a:xfrm>
            <a:off x="2050825" y="1436612"/>
            <a:ext cx="5689526" cy="1567190"/>
          </a:xfrm>
          <a:prstGeom prst="rect">
            <a:avLst/>
          </a:prstGeom>
        </p:spPr>
        <p:txBody>
          <a:bodyPr/>
          <a:lstStyle>
            <a:lvl1pPr>
              <a:defRPr>
                <a:solidFill>
                  <a:srgbClr val="FFFFFF"/>
                </a:solidFill>
              </a:defRPr>
            </a:lvl1pPr>
          </a:lstStyle>
          <a:p>
            <a:r>
              <a:t>Title Text</a:t>
            </a:r>
          </a:p>
        </p:txBody>
      </p:sp>
      <p:sp>
        <p:nvSpPr>
          <p:cNvPr id="246" name="Body Level One…"/>
          <p:cNvSpPr txBox="1">
            <a:spLocks noGrp="1"/>
          </p:cNvSpPr>
          <p:nvPr>
            <p:ph type="body" sz="quarter" idx="1" hasCustomPrompt="1"/>
          </p:nvPr>
        </p:nvSpPr>
        <p:spPr>
          <a:xfrm>
            <a:off x="586423" y="1437625"/>
            <a:ext cx="1219139" cy="201812"/>
          </a:xfrm>
          <a:prstGeom prst="rect">
            <a:avLst/>
          </a:prstGeom>
        </p:spPr>
        <p:txBody>
          <a:bodyPr/>
          <a:lstStyle>
            <a:lvl1pPr marL="0" indent="0">
              <a:lnSpc>
                <a:spcPts val="900"/>
              </a:lnSpc>
              <a:spcBef>
                <a:spcPts val="0"/>
              </a:spcBef>
              <a:buClrTx/>
              <a:buSzTx/>
              <a:buFontTx/>
              <a:buNone/>
              <a:defRPr sz="1200">
                <a:solidFill>
                  <a:srgbClr val="FFFFFF"/>
                </a:solidFill>
              </a:defRPr>
            </a:lvl1pPr>
            <a:lvl2pPr marL="583141" indent="-125941">
              <a:lnSpc>
                <a:spcPts val="900"/>
              </a:lnSpc>
              <a:spcBef>
                <a:spcPts val="0"/>
              </a:spcBef>
              <a:buClrTx/>
              <a:buFontTx/>
              <a:buChar char="–"/>
              <a:defRPr sz="1200">
                <a:solidFill>
                  <a:srgbClr val="FFFFFF"/>
                </a:solidFill>
              </a:defRPr>
            </a:lvl2pPr>
            <a:lvl3pPr marL="1027509" indent="-113109">
              <a:lnSpc>
                <a:spcPts val="900"/>
              </a:lnSpc>
              <a:spcBef>
                <a:spcPts val="0"/>
              </a:spcBef>
              <a:buClrTx/>
              <a:buFontTx/>
              <a:buChar char="•"/>
              <a:defRPr sz="1200">
                <a:solidFill>
                  <a:srgbClr val="FFFFFF"/>
                </a:solidFill>
              </a:defRPr>
            </a:lvl3pPr>
            <a:lvl4pPr marL="1514475" indent="-142875">
              <a:lnSpc>
                <a:spcPts val="900"/>
              </a:lnSpc>
              <a:spcBef>
                <a:spcPts val="0"/>
              </a:spcBef>
              <a:buClrTx/>
              <a:buFontTx/>
              <a:defRPr sz="1200">
                <a:solidFill>
                  <a:srgbClr val="FFFFFF"/>
                </a:solidFill>
              </a:defRPr>
            </a:lvl4pPr>
            <a:lvl5pPr marL="1971675" indent="-142875">
              <a:lnSpc>
                <a:spcPts val="900"/>
              </a:lnSpc>
              <a:spcBef>
                <a:spcPts val="0"/>
              </a:spcBef>
              <a:buClrTx/>
              <a:buFontTx/>
              <a:defRPr sz="1200">
                <a:solidFill>
                  <a:srgbClr val="FFFFFF"/>
                </a:solidFill>
              </a:defRPr>
            </a:lvl5pPr>
          </a:lstStyle>
          <a:p>
            <a:r>
              <a:t>Presented by</a:t>
            </a:r>
          </a:p>
          <a:p>
            <a:pPr lvl="1"/>
            <a:endParaRPr/>
          </a:p>
          <a:p>
            <a:pPr lvl="2"/>
            <a:endParaRPr/>
          </a:p>
          <a:p>
            <a:pPr lvl="3"/>
            <a:endParaRPr/>
          </a:p>
          <a:p>
            <a:pPr lvl="4"/>
            <a:endParaRPr/>
          </a:p>
        </p:txBody>
      </p:sp>
      <p:sp>
        <p:nvSpPr>
          <p:cNvPr id="247" name="Text Placeholder 14"/>
          <p:cNvSpPr>
            <a:spLocks noGrp="1"/>
          </p:cNvSpPr>
          <p:nvPr>
            <p:ph type="body" sz="quarter" idx="21"/>
          </p:nvPr>
        </p:nvSpPr>
        <p:spPr>
          <a:xfrm>
            <a:off x="586422" y="1742802"/>
            <a:ext cx="1219139" cy="301726"/>
          </a:xfrm>
          <a:prstGeom prst="rect">
            <a:avLst/>
          </a:prstGeom>
        </p:spPr>
        <p:txBody>
          <a:bodyPr/>
          <a:lstStyle/>
          <a:p>
            <a:pPr marL="0" indent="0">
              <a:lnSpc>
                <a:spcPts val="900"/>
              </a:lnSpc>
              <a:spcBef>
                <a:spcPts val="0"/>
              </a:spcBef>
              <a:buClrTx/>
              <a:buSzTx/>
              <a:buFontTx/>
              <a:buNone/>
              <a:defRPr b="1">
                <a:solidFill>
                  <a:srgbClr val="FFFFFF"/>
                </a:solidFill>
              </a:defRPr>
            </a:pPr>
            <a:endParaRPr/>
          </a:p>
        </p:txBody>
      </p:sp>
      <p:sp>
        <p:nvSpPr>
          <p:cNvPr id="248" name="Text Placeholder 14"/>
          <p:cNvSpPr>
            <a:spLocks noGrp="1"/>
          </p:cNvSpPr>
          <p:nvPr>
            <p:ph type="body" sz="quarter" idx="22"/>
          </p:nvPr>
        </p:nvSpPr>
        <p:spPr>
          <a:xfrm>
            <a:off x="598507" y="2126626"/>
            <a:ext cx="1219139" cy="278510"/>
          </a:xfrm>
          <a:prstGeom prst="rect">
            <a:avLst/>
          </a:prstGeom>
        </p:spPr>
        <p:txBody>
          <a:bodyPr/>
          <a:lstStyle/>
          <a:p>
            <a:pPr marL="0" indent="0">
              <a:lnSpc>
                <a:spcPts val="900"/>
              </a:lnSpc>
              <a:spcBef>
                <a:spcPts val="0"/>
              </a:spcBef>
              <a:buClrTx/>
              <a:buSzTx/>
              <a:buFontTx/>
              <a:buNone/>
              <a:defRPr b="1">
                <a:solidFill>
                  <a:srgbClr val="FFFFFF"/>
                </a:solidFill>
              </a:defRPr>
            </a:pPr>
            <a:endParaRPr/>
          </a:p>
        </p:txBody>
      </p:sp>
      <p:sp>
        <p:nvSpPr>
          <p:cNvPr id="249" name="Straight Connector 26"/>
          <p:cNvSpPr/>
          <p:nvPr/>
        </p:nvSpPr>
        <p:spPr>
          <a:xfrm flipH="1">
            <a:off x="1919288" y="1437623"/>
            <a:ext cx="1" cy="2851661"/>
          </a:xfrm>
          <a:prstGeom prst="line">
            <a:avLst/>
          </a:prstGeom>
          <a:ln w="6350">
            <a:solidFill>
              <a:srgbClr val="FFFFFF"/>
            </a:solidFill>
          </a:ln>
        </p:spPr>
        <p:txBody>
          <a:bodyPr lIns="45718" tIns="45718" rIns="45718" bIns="45718"/>
          <a:lstStyle/>
          <a:p>
            <a:endParaRPr/>
          </a:p>
        </p:txBody>
      </p:sp>
      <p:sp>
        <p:nvSpPr>
          <p:cNvPr id="250" name="Text Placeholder 14"/>
          <p:cNvSpPr>
            <a:spLocks noGrp="1"/>
          </p:cNvSpPr>
          <p:nvPr>
            <p:ph type="body" sz="quarter" idx="23" hasCustomPrompt="1"/>
          </p:nvPr>
        </p:nvSpPr>
        <p:spPr>
          <a:xfrm>
            <a:off x="598507" y="4029912"/>
            <a:ext cx="1219139" cy="259371"/>
          </a:xfrm>
          <a:prstGeom prst="rect">
            <a:avLst/>
          </a:prstGeom>
        </p:spPr>
        <p:txBody>
          <a:bodyPr/>
          <a:lstStyle>
            <a:lvl1pPr marL="0" indent="0">
              <a:lnSpc>
                <a:spcPts val="900"/>
              </a:lnSpc>
              <a:spcBef>
                <a:spcPts val="0"/>
              </a:spcBef>
              <a:buClrTx/>
              <a:buSzTx/>
              <a:buFontTx/>
              <a:buNone/>
              <a:defRPr sz="1200">
                <a:solidFill>
                  <a:srgbClr val="FFFFFF"/>
                </a:solidFill>
              </a:defRPr>
            </a:lvl1pPr>
          </a:lstStyle>
          <a:p>
            <a:r>
              <a:t>Presentation date</a:t>
            </a:r>
          </a:p>
        </p:txBody>
      </p:sp>
      <p:sp>
        <p:nvSpPr>
          <p:cNvPr id="2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Section title and subhead">
    <p:spTree>
      <p:nvGrpSpPr>
        <p:cNvPr id="1" name=""/>
        <p:cNvGrpSpPr/>
        <p:nvPr/>
      </p:nvGrpSpPr>
      <p:grpSpPr>
        <a:xfrm>
          <a:off x="0" y="0"/>
          <a:ext cx="0" cy="0"/>
          <a:chOff x="0" y="0"/>
          <a:chExt cx="0" cy="0"/>
        </a:xfrm>
      </p:grpSpPr>
      <p:pic>
        <p:nvPicPr>
          <p:cNvPr id="258" name="Picture 4" descr="Picture 4"/>
          <p:cNvPicPr>
            <a:picLocks noChangeAspect="1"/>
          </p:cNvPicPr>
          <p:nvPr/>
        </p:nvPicPr>
        <p:blipFill>
          <a:blip r:embed="rId2"/>
          <a:stretch>
            <a:fillRect/>
          </a:stretch>
        </p:blipFill>
        <p:spPr>
          <a:xfrm>
            <a:off x="7542331" y="0"/>
            <a:ext cx="810816" cy="404814"/>
          </a:xfrm>
          <a:prstGeom prst="rect">
            <a:avLst/>
          </a:prstGeom>
          <a:ln w="12700">
            <a:miter lim="400000"/>
          </a:ln>
        </p:spPr>
      </p:pic>
      <p:sp>
        <p:nvSpPr>
          <p:cNvPr id="259" name="Title Text"/>
          <p:cNvSpPr txBox="1">
            <a:spLocks noGrp="1"/>
          </p:cNvSpPr>
          <p:nvPr>
            <p:ph type="title"/>
          </p:nvPr>
        </p:nvSpPr>
        <p:spPr>
          <a:xfrm>
            <a:off x="899591" y="1480544"/>
            <a:ext cx="6515622" cy="994173"/>
          </a:xfrm>
          <a:prstGeom prst="rect">
            <a:avLst/>
          </a:prstGeom>
        </p:spPr>
        <p:txBody>
          <a:bodyPr/>
          <a:lstStyle/>
          <a:p>
            <a:r>
              <a:t>Title Text</a:t>
            </a:r>
          </a:p>
        </p:txBody>
      </p:sp>
      <p:sp>
        <p:nvSpPr>
          <p:cNvPr id="260" name="Body Level One…"/>
          <p:cNvSpPr txBox="1">
            <a:spLocks noGrp="1"/>
          </p:cNvSpPr>
          <p:nvPr>
            <p:ph type="body" sz="quarter" idx="1"/>
          </p:nvPr>
        </p:nvSpPr>
        <p:spPr>
          <a:xfrm>
            <a:off x="899591" y="3165872"/>
            <a:ext cx="6515622" cy="452329"/>
          </a:xfrm>
          <a:prstGeom prst="rect">
            <a:avLst/>
          </a:prstGeom>
        </p:spPr>
        <p:txBody>
          <a:bodyPr/>
          <a:lstStyle>
            <a:lvl1pPr marL="0" indent="0">
              <a:buClrTx/>
              <a:buSzTx/>
              <a:buFontTx/>
              <a:buNone/>
            </a:lvl1pPr>
            <a:lvl2pPr marL="593636" indent="-136436">
              <a:buClrTx/>
              <a:buFontTx/>
              <a:buChar char="–"/>
            </a:lvl2pPr>
            <a:lvl3pPr marL="1036935" indent="-122535">
              <a:buClrTx/>
              <a:buFontTx/>
              <a:buChar char="•"/>
            </a:lvl3pPr>
            <a:lvl4pPr marL="1526381" indent="-154781">
              <a:buClrTx/>
              <a:buFontTx/>
            </a:lvl4pPr>
            <a:lvl5pPr marL="1983581" indent="-154781">
              <a:buClrTx/>
              <a:buFontTx/>
            </a:lvl5pPr>
          </a:lstStyle>
          <a:p>
            <a:r>
              <a:t>Body Level One</a:t>
            </a:r>
          </a:p>
          <a:p>
            <a:pPr lvl="1"/>
            <a:r>
              <a:t>Body Level Two</a:t>
            </a:r>
          </a:p>
          <a:p>
            <a:pPr lvl="2"/>
            <a:r>
              <a:t>Body Level Three</a:t>
            </a:r>
          </a:p>
          <a:p>
            <a:pPr lvl="3"/>
            <a:r>
              <a:t>Body Level Four</a:t>
            </a:r>
          </a:p>
          <a:p>
            <a:pPr lvl="4"/>
            <a:r>
              <a:t>Body Level Five</a:t>
            </a:r>
          </a:p>
        </p:txBody>
      </p:sp>
      <p:sp>
        <p:nvSpPr>
          <p:cNvPr id="2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wo column text style">
    <p:spTree>
      <p:nvGrpSpPr>
        <p:cNvPr id="1" name=""/>
        <p:cNvGrpSpPr/>
        <p:nvPr/>
      </p:nvGrpSpPr>
      <p:grpSpPr>
        <a:xfrm>
          <a:off x="0" y="0"/>
          <a:ext cx="0" cy="0"/>
          <a:chOff x="0" y="0"/>
          <a:chExt cx="0" cy="0"/>
        </a:xfrm>
      </p:grpSpPr>
      <p:pic>
        <p:nvPicPr>
          <p:cNvPr id="286" name="Picture 4" descr="Picture 4"/>
          <p:cNvPicPr>
            <a:picLocks noChangeAspect="1"/>
          </p:cNvPicPr>
          <p:nvPr/>
        </p:nvPicPr>
        <p:blipFill>
          <a:blip r:embed="rId2"/>
          <a:stretch>
            <a:fillRect/>
          </a:stretch>
        </p:blipFill>
        <p:spPr>
          <a:xfrm>
            <a:off x="7542331" y="0"/>
            <a:ext cx="810816" cy="404814"/>
          </a:xfrm>
          <a:prstGeom prst="rect">
            <a:avLst/>
          </a:prstGeom>
          <a:ln w="12700">
            <a:miter lim="400000"/>
          </a:ln>
        </p:spPr>
      </p:pic>
      <p:sp>
        <p:nvSpPr>
          <p:cNvPr id="287" name="Title Text"/>
          <p:cNvSpPr txBox="1">
            <a:spLocks noGrp="1"/>
          </p:cNvSpPr>
          <p:nvPr>
            <p:ph type="title"/>
          </p:nvPr>
        </p:nvSpPr>
        <p:spPr>
          <a:xfrm>
            <a:off x="899591" y="519525"/>
            <a:ext cx="7434059" cy="702077"/>
          </a:xfrm>
          <a:prstGeom prst="rect">
            <a:avLst/>
          </a:prstGeom>
        </p:spPr>
        <p:txBody>
          <a:bodyPr/>
          <a:lstStyle/>
          <a:p>
            <a:r>
              <a:t>Title Text</a:t>
            </a:r>
          </a:p>
        </p:txBody>
      </p:sp>
      <p:sp>
        <p:nvSpPr>
          <p:cNvPr id="288" name="Body Level One…"/>
          <p:cNvSpPr txBox="1">
            <a:spLocks noGrp="1"/>
          </p:cNvSpPr>
          <p:nvPr>
            <p:ph type="body" sz="half" idx="1"/>
          </p:nvPr>
        </p:nvSpPr>
        <p:spPr>
          <a:xfrm>
            <a:off x="899592" y="1221600"/>
            <a:ext cx="3653637" cy="3402379"/>
          </a:xfrm>
          <a:prstGeom prst="rect">
            <a:avLst/>
          </a:prstGeom>
        </p:spPr>
        <p:txBody>
          <a:bodyPr/>
          <a:lstStyle>
            <a:lvl1pPr marL="0" indent="0">
              <a:lnSpc>
                <a:spcPts val="1500"/>
              </a:lnSpc>
              <a:spcBef>
                <a:spcPts val="0"/>
              </a:spcBef>
              <a:buClrTx/>
              <a:buSzTx/>
              <a:buFontTx/>
              <a:buNone/>
            </a:lvl1pPr>
            <a:lvl2pPr marL="593636" indent="-136436">
              <a:lnSpc>
                <a:spcPts val="1500"/>
              </a:lnSpc>
              <a:spcBef>
                <a:spcPts val="0"/>
              </a:spcBef>
              <a:buClrTx/>
              <a:buFontTx/>
              <a:buChar char="–"/>
            </a:lvl2pPr>
            <a:lvl3pPr marL="1036935" indent="-122535">
              <a:lnSpc>
                <a:spcPts val="1500"/>
              </a:lnSpc>
              <a:spcBef>
                <a:spcPts val="0"/>
              </a:spcBef>
              <a:buClrTx/>
              <a:buFontTx/>
              <a:buChar char="•"/>
            </a:lvl3pPr>
            <a:lvl4pPr marL="1526381" indent="-154781">
              <a:lnSpc>
                <a:spcPts val="1500"/>
              </a:lnSpc>
              <a:spcBef>
                <a:spcPts val="0"/>
              </a:spcBef>
              <a:buClrTx/>
              <a:buFontTx/>
            </a:lvl4pPr>
            <a:lvl5pPr marL="1983581" indent="-154781">
              <a:lnSpc>
                <a:spcPts val="1500"/>
              </a:lnSpc>
              <a:spcBef>
                <a:spcPts val="0"/>
              </a:spcBef>
              <a:buClrTx/>
              <a:buFontTx/>
            </a:lvl5pPr>
          </a:lstStyle>
          <a:p>
            <a:r>
              <a:t>Body Level One</a:t>
            </a:r>
          </a:p>
          <a:p>
            <a:pPr lvl="1"/>
            <a:r>
              <a:t>Body Level Two</a:t>
            </a:r>
          </a:p>
          <a:p>
            <a:pPr lvl="2"/>
            <a:r>
              <a:t>Body Level Three</a:t>
            </a:r>
          </a:p>
          <a:p>
            <a:pPr lvl="3"/>
            <a:r>
              <a:t>Body Level Four</a:t>
            </a:r>
          </a:p>
          <a:p>
            <a:pPr lvl="4"/>
            <a:r>
              <a:t>Body Level Five</a:t>
            </a:r>
          </a:p>
        </p:txBody>
      </p:sp>
      <p:sp>
        <p:nvSpPr>
          <p:cNvPr id="289" name="Text Placeholder 5"/>
          <p:cNvSpPr>
            <a:spLocks noGrp="1"/>
          </p:cNvSpPr>
          <p:nvPr>
            <p:ph type="body" sz="half" idx="21"/>
          </p:nvPr>
        </p:nvSpPr>
        <p:spPr>
          <a:xfrm>
            <a:off x="4680013" y="1221600"/>
            <a:ext cx="3653637" cy="3402379"/>
          </a:xfrm>
          <a:prstGeom prst="rect">
            <a:avLst/>
          </a:prstGeom>
        </p:spPr>
        <p:txBody>
          <a:bodyPr/>
          <a:lstStyle/>
          <a:p>
            <a:pPr marL="0" indent="0">
              <a:lnSpc>
                <a:spcPts val="1500"/>
              </a:lnSpc>
              <a:spcBef>
                <a:spcPts val="0"/>
              </a:spcBef>
              <a:buClrTx/>
              <a:buSzTx/>
              <a:buFontTx/>
              <a:buNone/>
            </a:pPr>
            <a:endParaRP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wo column text style with bullet points">
    <p:spTree>
      <p:nvGrpSpPr>
        <p:cNvPr id="1" name=""/>
        <p:cNvGrpSpPr/>
        <p:nvPr/>
      </p:nvGrpSpPr>
      <p:grpSpPr>
        <a:xfrm>
          <a:off x="0" y="0"/>
          <a:ext cx="0" cy="0"/>
          <a:chOff x="0" y="0"/>
          <a:chExt cx="0" cy="0"/>
        </a:xfrm>
      </p:grpSpPr>
      <p:pic>
        <p:nvPicPr>
          <p:cNvPr id="297" name="Picture 4" descr="Picture 4"/>
          <p:cNvPicPr>
            <a:picLocks noChangeAspect="1"/>
          </p:cNvPicPr>
          <p:nvPr/>
        </p:nvPicPr>
        <p:blipFill>
          <a:blip r:embed="rId2"/>
          <a:stretch>
            <a:fillRect/>
          </a:stretch>
        </p:blipFill>
        <p:spPr>
          <a:xfrm>
            <a:off x="7542331" y="0"/>
            <a:ext cx="810816" cy="404814"/>
          </a:xfrm>
          <a:prstGeom prst="rect">
            <a:avLst/>
          </a:prstGeom>
          <a:ln w="12700">
            <a:miter lim="400000"/>
          </a:ln>
        </p:spPr>
      </p:pic>
      <p:sp>
        <p:nvSpPr>
          <p:cNvPr id="298" name="Title Text"/>
          <p:cNvSpPr txBox="1">
            <a:spLocks noGrp="1"/>
          </p:cNvSpPr>
          <p:nvPr>
            <p:ph type="title"/>
          </p:nvPr>
        </p:nvSpPr>
        <p:spPr>
          <a:xfrm>
            <a:off x="899591" y="519525"/>
            <a:ext cx="7886701" cy="702077"/>
          </a:xfrm>
          <a:prstGeom prst="rect">
            <a:avLst/>
          </a:prstGeom>
        </p:spPr>
        <p:txBody>
          <a:bodyPr/>
          <a:lstStyle/>
          <a:p>
            <a:r>
              <a:t>Title Text</a:t>
            </a:r>
          </a:p>
        </p:txBody>
      </p:sp>
      <p:sp>
        <p:nvSpPr>
          <p:cNvPr id="299" name="Body Level One…"/>
          <p:cNvSpPr txBox="1">
            <a:spLocks noGrp="1"/>
          </p:cNvSpPr>
          <p:nvPr>
            <p:ph type="body" sz="half" idx="1" hasCustomPrompt="1"/>
          </p:nvPr>
        </p:nvSpPr>
        <p:spPr>
          <a:xfrm>
            <a:off x="899592" y="1221600"/>
            <a:ext cx="3672408" cy="3402379"/>
          </a:xfrm>
          <a:prstGeom prst="rect">
            <a:avLst/>
          </a:prstGeom>
        </p:spPr>
        <p:txBody>
          <a:bodyPr/>
          <a:lstStyle>
            <a:lvl1pPr marL="214313" indent="-214313">
              <a:lnSpc>
                <a:spcPts val="1500"/>
              </a:lnSpc>
              <a:spcBef>
                <a:spcPts val="0"/>
              </a:spcBef>
            </a:lvl1pPr>
            <a:lvl2pPr>
              <a:lnSpc>
                <a:spcPts val="1500"/>
              </a:lnSpc>
              <a:spcBef>
                <a:spcPts val="0"/>
              </a:spcBef>
            </a:lvl2pPr>
            <a:lvl3pPr indent="-133350">
              <a:lnSpc>
                <a:spcPts val="1500"/>
              </a:lnSpc>
              <a:spcBef>
                <a:spcPts val="0"/>
              </a:spcBef>
            </a:lvl3pPr>
            <a:lvl4pPr marL="940594" indent="-294084">
              <a:lnSpc>
                <a:spcPts val="1500"/>
              </a:lnSpc>
              <a:spcBef>
                <a:spcPts val="0"/>
              </a:spcBef>
            </a:lvl4pPr>
            <a:lvl5pPr marL="1983581" indent="-154781">
              <a:lnSpc>
                <a:spcPts val="1500"/>
              </a:lnSpc>
              <a:spcBef>
                <a:spcPts val="0"/>
              </a:spcBef>
            </a:lvl5pPr>
          </a:lstStyle>
          <a:p>
            <a:r>
              <a:t>Click to add text</a:t>
            </a:r>
          </a:p>
          <a:p>
            <a:pPr lvl="1"/>
            <a:endParaRPr/>
          </a:p>
          <a:p>
            <a:pPr lvl="2"/>
            <a:endParaRPr/>
          </a:p>
          <a:p>
            <a:pPr lvl="3"/>
            <a:endParaRPr/>
          </a:p>
          <a:p>
            <a:pPr lvl="4"/>
            <a:endParaRPr/>
          </a:p>
        </p:txBody>
      </p:sp>
      <p:sp>
        <p:nvSpPr>
          <p:cNvPr id="300" name="Text Placeholder 5"/>
          <p:cNvSpPr>
            <a:spLocks noGrp="1"/>
          </p:cNvSpPr>
          <p:nvPr>
            <p:ph type="body" sz="half" idx="21" hasCustomPrompt="1"/>
          </p:nvPr>
        </p:nvSpPr>
        <p:spPr>
          <a:xfrm>
            <a:off x="4680012" y="1221600"/>
            <a:ext cx="3564397" cy="3402379"/>
          </a:xfrm>
          <a:prstGeom prst="rect">
            <a:avLst/>
          </a:prstGeom>
        </p:spPr>
        <p:txBody>
          <a:bodyPr/>
          <a:lstStyle>
            <a:lvl1pPr marL="214313" indent="-214313">
              <a:lnSpc>
                <a:spcPts val="1500"/>
              </a:lnSpc>
              <a:spcBef>
                <a:spcPts val="0"/>
              </a:spcBef>
            </a:lvl1pPr>
          </a:lstStyle>
          <a:p>
            <a:r>
              <a:t>Click to add text
Second Bullet Point
Third Bullet Point</a:t>
            </a:r>
          </a:p>
        </p:txBody>
      </p:sp>
      <p:sp>
        <p:nvSpPr>
          <p:cNvPr id="3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wo column text style with numbered points">
    <p:spTree>
      <p:nvGrpSpPr>
        <p:cNvPr id="1" name=""/>
        <p:cNvGrpSpPr/>
        <p:nvPr/>
      </p:nvGrpSpPr>
      <p:grpSpPr>
        <a:xfrm>
          <a:off x="0" y="0"/>
          <a:ext cx="0" cy="0"/>
          <a:chOff x="0" y="0"/>
          <a:chExt cx="0" cy="0"/>
        </a:xfrm>
      </p:grpSpPr>
      <p:pic>
        <p:nvPicPr>
          <p:cNvPr id="308" name="Picture 4" descr="Picture 4"/>
          <p:cNvPicPr>
            <a:picLocks noChangeAspect="1"/>
          </p:cNvPicPr>
          <p:nvPr/>
        </p:nvPicPr>
        <p:blipFill>
          <a:blip r:embed="rId2"/>
          <a:stretch>
            <a:fillRect/>
          </a:stretch>
        </p:blipFill>
        <p:spPr>
          <a:xfrm>
            <a:off x="7542331" y="0"/>
            <a:ext cx="810816" cy="404814"/>
          </a:xfrm>
          <a:prstGeom prst="rect">
            <a:avLst/>
          </a:prstGeom>
          <a:ln w="12700">
            <a:miter lim="400000"/>
          </a:ln>
        </p:spPr>
      </p:pic>
      <p:sp>
        <p:nvSpPr>
          <p:cNvPr id="309" name="Title Text"/>
          <p:cNvSpPr txBox="1">
            <a:spLocks noGrp="1"/>
          </p:cNvSpPr>
          <p:nvPr>
            <p:ph type="title"/>
          </p:nvPr>
        </p:nvSpPr>
        <p:spPr>
          <a:xfrm>
            <a:off x="899591" y="519525"/>
            <a:ext cx="7886701" cy="702077"/>
          </a:xfrm>
          <a:prstGeom prst="rect">
            <a:avLst/>
          </a:prstGeom>
        </p:spPr>
        <p:txBody>
          <a:bodyPr/>
          <a:lstStyle/>
          <a:p>
            <a:r>
              <a:t>Title Text</a:t>
            </a:r>
          </a:p>
        </p:txBody>
      </p:sp>
      <p:sp>
        <p:nvSpPr>
          <p:cNvPr id="310" name="Body Level One…"/>
          <p:cNvSpPr txBox="1">
            <a:spLocks noGrp="1"/>
          </p:cNvSpPr>
          <p:nvPr>
            <p:ph type="body" sz="half" idx="1" hasCustomPrompt="1"/>
          </p:nvPr>
        </p:nvSpPr>
        <p:spPr>
          <a:xfrm>
            <a:off x="899592" y="1221600"/>
            <a:ext cx="3672408" cy="3402379"/>
          </a:xfrm>
          <a:prstGeom prst="rect">
            <a:avLst/>
          </a:prstGeom>
        </p:spPr>
        <p:txBody>
          <a:bodyPr/>
          <a:lstStyle>
            <a:lvl1pPr marL="200025" indent="-200025">
              <a:lnSpc>
                <a:spcPts val="1500"/>
              </a:lnSpc>
              <a:spcBef>
                <a:spcPts val="0"/>
              </a:spcBef>
              <a:buFontTx/>
              <a:buAutoNum type="arabicPeriod"/>
            </a:lvl1pPr>
            <a:lvl2pPr>
              <a:lnSpc>
                <a:spcPts val="1500"/>
              </a:lnSpc>
              <a:spcBef>
                <a:spcPts val="0"/>
              </a:spcBef>
              <a:buFontTx/>
              <a:buAutoNum type="romanLcPeriod"/>
            </a:lvl2pPr>
            <a:lvl3pPr marL="672703">
              <a:lnSpc>
                <a:spcPts val="1500"/>
              </a:lnSpc>
              <a:spcBef>
                <a:spcPts val="0"/>
              </a:spcBef>
              <a:buFontTx/>
            </a:lvl3pPr>
            <a:lvl4pPr marL="1003697" indent="-278606">
              <a:lnSpc>
                <a:spcPts val="1500"/>
              </a:lnSpc>
              <a:spcBef>
                <a:spcPts val="0"/>
              </a:spcBef>
              <a:buFontTx/>
              <a:buChar char="̶"/>
            </a:lvl4pPr>
            <a:lvl5pPr marL="1983581" indent="-154781">
              <a:lnSpc>
                <a:spcPts val="1500"/>
              </a:lnSpc>
              <a:spcBef>
                <a:spcPts val="0"/>
              </a:spcBef>
              <a:buFontTx/>
            </a:lvl5pPr>
          </a:lstStyle>
          <a:p>
            <a:r>
              <a:t>Click to add text</a:t>
            </a:r>
          </a:p>
          <a:p>
            <a:pPr lvl="1"/>
            <a:endParaRPr/>
          </a:p>
          <a:p>
            <a:pPr lvl="2"/>
            <a:endParaRPr/>
          </a:p>
          <a:p>
            <a:pPr lvl="3"/>
            <a:endParaRPr/>
          </a:p>
          <a:p>
            <a:pPr lvl="4"/>
            <a:endParaRPr/>
          </a:p>
        </p:txBody>
      </p:sp>
      <p:sp>
        <p:nvSpPr>
          <p:cNvPr id="311" name="Text Placeholder 5"/>
          <p:cNvSpPr>
            <a:spLocks noGrp="1"/>
          </p:cNvSpPr>
          <p:nvPr>
            <p:ph type="body" sz="half" idx="21" hasCustomPrompt="1"/>
          </p:nvPr>
        </p:nvSpPr>
        <p:spPr>
          <a:xfrm>
            <a:off x="4680013" y="1221600"/>
            <a:ext cx="3672407" cy="3402379"/>
          </a:xfrm>
          <a:prstGeom prst="rect">
            <a:avLst/>
          </a:prstGeom>
        </p:spPr>
        <p:txBody>
          <a:bodyPr/>
          <a:lstStyle>
            <a:lvl1pPr marL="200025" indent="-200025">
              <a:lnSpc>
                <a:spcPts val="1500"/>
              </a:lnSpc>
              <a:spcBef>
                <a:spcPts val="0"/>
              </a:spcBef>
              <a:buFontTx/>
              <a:buAutoNum type="arabicPeriod"/>
            </a:lvl1pPr>
          </a:lstStyle>
          <a:p>
            <a:r>
              <a:t>Click to add text
Number Position Number 2
Number Position Number 3</a:t>
            </a:r>
          </a:p>
        </p:txBody>
      </p:sp>
      <p:sp>
        <p:nvSpPr>
          <p:cNvPr id="3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Chart and graph position">
    <p:spTree>
      <p:nvGrpSpPr>
        <p:cNvPr id="1" name=""/>
        <p:cNvGrpSpPr/>
        <p:nvPr/>
      </p:nvGrpSpPr>
      <p:grpSpPr>
        <a:xfrm>
          <a:off x="0" y="0"/>
          <a:ext cx="0" cy="0"/>
          <a:chOff x="0" y="0"/>
          <a:chExt cx="0" cy="0"/>
        </a:xfrm>
      </p:grpSpPr>
      <p:pic>
        <p:nvPicPr>
          <p:cNvPr id="319" name="Picture 4" descr="Picture 4"/>
          <p:cNvPicPr>
            <a:picLocks noChangeAspect="1"/>
          </p:cNvPicPr>
          <p:nvPr/>
        </p:nvPicPr>
        <p:blipFill>
          <a:blip r:embed="rId2"/>
          <a:stretch>
            <a:fillRect/>
          </a:stretch>
        </p:blipFill>
        <p:spPr>
          <a:xfrm>
            <a:off x="7542331" y="0"/>
            <a:ext cx="810816" cy="404814"/>
          </a:xfrm>
          <a:prstGeom prst="rect">
            <a:avLst/>
          </a:prstGeom>
          <a:ln w="12700">
            <a:miter lim="400000"/>
          </a:ln>
        </p:spPr>
      </p:pic>
      <p:sp>
        <p:nvSpPr>
          <p:cNvPr id="320" name="Title Text"/>
          <p:cNvSpPr txBox="1">
            <a:spLocks noGrp="1"/>
          </p:cNvSpPr>
          <p:nvPr>
            <p:ph type="title"/>
          </p:nvPr>
        </p:nvSpPr>
        <p:spPr>
          <a:xfrm>
            <a:off x="892514" y="519525"/>
            <a:ext cx="7886701" cy="646549"/>
          </a:xfrm>
          <a:prstGeom prst="rect">
            <a:avLst/>
          </a:prstGeom>
        </p:spPr>
        <p:txBody>
          <a:bodyPr/>
          <a:lstStyle/>
          <a:p>
            <a:r>
              <a:t>Title Text</a:t>
            </a:r>
          </a:p>
        </p:txBody>
      </p:sp>
      <p:sp>
        <p:nvSpPr>
          <p:cNvPr id="3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Narrow column text style with chart">
    <p:spTree>
      <p:nvGrpSpPr>
        <p:cNvPr id="1" name=""/>
        <p:cNvGrpSpPr/>
        <p:nvPr/>
      </p:nvGrpSpPr>
      <p:grpSpPr>
        <a:xfrm>
          <a:off x="0" y="0"/>
          <a:ext cx="0" cy="0"/>
          <a:chOff x="0" y="0"/>
          <a:chExt cx="0" cy="0"/>
        </a:xfrm>
      </p:grpSpPr>
      <p:pic>
        <p:nvPicPr>
          <p:cNvPr id="328" name="Picture 4" descr="Picture 4"/>
          <p:cNvPicPr>
            <a:picLocks noChangeAspect="1"/>
          </p:cNvPicPr>
          <p:nvPr/>
        </p:nvPicPr>
        <p:blipFill>
          <a:blip r:embed="rId2"/>
          <a:stretch>
            <a:fillRect/>
          </a:stretch>
        </p:blipFill>
        <p:spPr>
          <a:xfrm>
            <a:off x="7542331" y="0"/>
            <a:ext cx="810816" cy="404814"/>
          </a:xfrm>
          <a:prstGeom prst="rect">
            <a:avLst/>
          </a:prstGeom>
          <a:ln w="12700">
            <a:miter lim="400000"/>
          </a:ln>
        </p:spPr>
      </p:pic>
      <p:sp>
        <p:nvSpPr>
          <p:cNvPr id="329" name="Title Text"/>
          <p:cNvSpPr txBox="1">
            <a:spLocks noGrp="1"/>
          </p:cNvSpPr>
          <p:nvPr>
            <p:ph type="title"/>
          </p:nvPr>
        </p:nvSpPr>
        <p:spPr>
          <a:xfrm>
            <a:off x="899591" y="519525"/>
            <a:ext cx="7886701" cy="702077"/>
          </a:xfrm>
          <a:prstGeom prst="rect">
            <a:avLst/>
          </a:prstGeom>
        </p:spPr>
        <p:txBody>
          <a:bodyPr/>
          <a:lstStyle/>
          <a:p>
            <a:r>
              <a:t>Title Text</a:t>
            </a:r>
          </a:p>
        </p:txBody>
      </p:sp>
      <p:sp>
        <p:nvSpPr>
          <p:cNvPr id="330" name="Body Level One…"/>
          <p:cNvSpPr txBox="1">
            <a:spLocks noGrp="1"/>
          </p:cNvSpPr>
          <p:nvPr>
            <p:ph type="body" sz="half" idx="1"/>
          </p:nvPr>
        </p:nvSpPr>
        <p:spPr>
          <a:xfrm>
            <a:off x="899592" y="1221600"/>
            <a:ext cx="3348372" cy="3402379"/>
          </a:xfrm>
          <a:prstGeom prst="rect">
            <a:avLst/>
          </a:prstGeom>
        </p:spPr>
        <p:txBody>
          <a:bodyPr/>
          <a:lstStyle>
            <a:lvl1pPr marL="0" indent="0">
              <a:lnSpc>
                <a:spcPts val="1500"/>
              </a:lnSpc>
              <a:spcBef>
                <a:spcPts val="0"/>
              </a:spcBef>
              <a:buClrTx/>
              <a:buSzTx/>
              <a:buFontTx/>
              <a:buNone/>
            </a:lvl1pPr>
            <a:lvl2pPr marL="593636" indent="-136436">
              <a:lnSpc>
                <a:spcPts val="1500"/>
              </a:lnSpc>
              <a:spcBef>
                <a:spcPts val="0"/>
              </a:spcBef>
              <a:buClrTx/>
              <a:buFontTx/>
              <a:buChar char="–"/>
            </a:lvl2pPr>
            <a:lvl3pPr marL="1036935" indent="-122535">
              <a:lnSpc>
                <a:spcPts val="1500"/>
              </a:lnSpc>
              <a:spcBef>
                <a:spcPts val="0"/>
              </a:spcBef>
              <a:buClrTx/>
              <a:buFontTx/>
              <a:buChar char="•"/>
            </a:lvl3pPr>
            <a:lvl4pPr marL="1526381" indent="-154781">
              <a:lnSpc>
                <a:spcPts val="1500"/>
              </a:lnSpc>
              <a:spcBef>
                <a:spcPts val="0"/>
              </a:spcBef>
              <a:buClrTx/>
              <a:buFontTx/>
            </a:lvl4pPr>
            <a:lvl5pPr marL="1983581" indent="-154781">
              <a:lnSpc>
                <a:spcPts val="1500"/>
              </a:lnSpc>
              <a:spcBef>
                <a:spcPts val="0"/>
              </a:spcBef>
              <a:buClrTx/>
              <a:buFontTx/>
            </a:lvl5pPr>
          </a:lstStyle>
          <a:p>
            <a:r>
              <a:t>Body Level One</a:t>
            </a:r>
          </a:p>
          <a:p>
            <a:pPr lvl="1"/>
            <a:r>
              <a:t>Body Level Two</a:t>
            </a:r>
          </a:p>
          <a:p>
            <a:pPr lvl="2"/>
            <a:r>
              <a:t>Body Level Three</a:t>
            </a:r>
          </a:p>
          <a:p>
            <a:pPr lvl="3"/>
            <a:r>
              <a:t>Body Level Four</a:t>
            </a:r>
          </a:p>
          <a:p>
            <a:pPr lvl="4"/>
            <a:r>
              <a:t>Body Level Five</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Image slide">
    <p:spTree>
      <p:nvGrpSpPr>
        <p:cNvPr id="1" name=""/>
        <p:cNvGrpSpPr/>
        <p:nvPr/>
      </p:nvGrpSpPr>
      <p:grpSpPr>
        <a:xfrm>
          <a:off x="0" y="0"/>
          <a:ext cx="0" cy="0"/>
          <a:chOff x="0" y="0"/>
          <a:chExt cx="0" cy="0"/>
        </a:xfrm>
      </p:grpSpPr>
      <p:pic>
        <p:nvPicPr>
          <p:cNvPr id="338" name="Picture 4" descr="Picture 4"/>
          <p:cNvPicPr>
            <a:picLocks noChangeAspect="1"/>
          </p:cNvPicPr>
          <p:nvPr/>
        </p:nvPicPr>
        <p:blipFill>
          <a:blip r:embed="rId2"/>
          <a:stretch>
            <a:fillRect/>
          </a:stretch>
        </p:blipFill>
        <p:spPr>
          <a:xfrm>
            <a:off x="7542331" y="0"/>
            <a:ext cx="810816" cy="404814"/>
          </a:xfrm>
          <a:prstGeom prst="rect">
            <a:avLst/>
          </a:prstGeom>
          <a:ln w="12700">
            <a:miter lim="400000"/>
          </a:ln>
        </p:spPr>
      </p:pic>
      <p:sp>
        <p:nvSpPr>
          <p:cNvPr id="339" name="Title Text"/>
          <p:cNvSpPr txBox="1">
            <a:spLocks noGrp="1"/>
          </p:cNvSpPr>
          <p:nvPr>
            <p:ph type="title"/>
          </p:nvPr>
        </p:nvSpPr>
        <p:spPr>
          <a:xfrm>
            <a:off x="899591" y="519525"/>
            <a:ext cx="7886701" cy="486053"/>
          </a:xfrm>
          <a:prstGeom prst="rect">
            <a:avLst/>
          </a:prstGeom>
        </p:spPr>
        <p:txBody>
          <a:bodyPr/>
          <a:lstStyle/>
          <a:p>
            <a:r>
              <a:t>Title Text</a:t>
            </a:r>
          </a:p>
        </p:txBody>
      </p:sp>
      <p:sp>
        <p:nvSpPr>
          <p:cNvPr id="340" name="Picture Placeholder 12"/>
          <p:cNvSpPr>
            <a:spLocks noGrp="1"/>
          </p:cNvSpPr>
          <p:nvPr>
            <p:ph type="pic" idx="21"/>
          </p:nvPr>
        </p:nvSpPr>
        <p:spPr>
          <a:xfrm>
            <a:off x="11215" y="1059582"/>
            <a:ext cx="9144001" cy="4463394"/>
          </a:xfrm>
          <a:prstGeom prst="rect">
            <a:avLst/>
          </a:prstGeom>
        </p:spPr>
        <p:txBody>
          <a:bodyPr lIns="91439" tIns="45719" rIns="91439" bIns="45719">
            <a:noAutofit/>
          </a:bodyPr>
          <a:lstStyle/>
          <a:p>
            <a:endParaRPr/>
          </a:p>
        </p:txBody>
      </p:sp>
      <p:sp>
        <p:nvSpPr>
          <p:cNvPr id="3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Main headings, text and bullet points">
    <p:spTree>
      <p:nvGrpSpPr>
        <p:cNvPr id="1" name=""/>
        <p:cNvGrpSpPr/>
        <p:nvPr/>
      </p:nvGrpSpPr>
      <p:grpSpPr>
        <a:xfrm>
          <a:off x="0" y="0"/>
          <a:ext cx="0" cy="0"/>
          <a:chOff x="0" y="0"/>
          <a:chExt cx="0" cy="0"/>
        </a:xfrm>
      </p:grpSpPr>
      <p:sp>
        <p:nvSpPr>
          <p:cNvPr id="40" name="Body Level One…"/>
          <p:cNvSpPr txBox="1">
            <a:spLocks noGrp="1"/>
          </p:cNvSpPr>
          <p:nvPr>
            <p:ph type="body" sz="quarter" idx="1"/>
          </p:nvPr>
        </p:nvSpPr>
        <p:spPr>
          <a:xfrm>
            <a:off x="899594" y="699541"/>
            <a:ext cx="6668021" cy="488302"/>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pic>
        <p:nvPicPr>
          <p:cNvPr id="41"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sp>
        <p:nvSpPr>
          <p:cNvPr id="42" name="Text Placeholder 5"/>
          <p:cNvSpPr>
            <a:spLocks noGrp="1"/>
          </p:cNvSpPr>
          <p:nvPr>
            <p:ph type="body" idx="21"/>
          </p:nvPr>
        </p:nvSpPr>
        <p:spPr>
          <a:xfrm>
            <a:off x="827583" y="1347634"/>
            <a:ext cx="6740029" cy="3404606"/>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pic>
        <p:nvPicPr>
          <p:cNvPr id="43" name="Picture 7" descr="Picture 7"/>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44"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Custom Layout">
    <p:spTree>
      <p:nvGrpSpPr>
        <p:cNvPr id="1" name=""/>
        <p:cNvGrpSpPr/>
        <p:nvPr/>
      </p:nvGrpSpPr>
      <p:grpSpPr>
        <a:xfrm>
          <a:off x="0" y="0"/>
          <a:ext cx="0" cy="0"/>
          <a:chOff x="0" y="0"/>
          <a:chExt cx="0" cy="0"/>
        </a:xfrm>
      </p:grpSpPr>
      <p:pic>
        <p:nvPicPr>
          <p:cNvPr id="348" name="Picture 4" descr="Picture 4"/>
          <p:cNvPicPr>
            <a:picLocks noChangeAspect="1"/>
          </p:cNvPicPr>
          <p:nvPr/>
        </p:nvPicPr>
        <p:blipFill>
          <a:blip r:embed="rId2"/>
          <a:stretch>
            <a:fillRect/>
          </a:stretch>
        </p:blipFill>
        <p:spPr>
          <a:xfrm>
            <a:off x="7542331" y="0"/>
            <a:ext cx="810816" cy="404814"/>
          </a:xfrm>
          <a:prstGeom prst="rect">
            <a:avLst/>
          </a:prstGeom>
          <a:ln w="12700">
            <a:miter lim="400000"/>
          </a:ln>
        </p:spPr>
      </p:pic>
      <p:sp>
        <p:nvSpPr>
          <p:cNvPr id="349" name="Title Text"/>
          <p:cNvSpPr txBox="1">
            <a:spLocks noGrp="1"/>
          </p:cNvSpPr>
          <p:nvPr>
            <p:ph type="title"/>
          </p:nvPr>
        </p:nvSpPr>
        <p:spPr>
          <a:xfrm>
            <a:off x="900112" y="519525"/>
            <a:ext cx="7454133" cy="576266"/>
          </a:xfrm>
          <a:prstGeom prst="rect">
            <a:avLst/>
          </a:prstGeom>
        </p:spPr>
        <p:txBody>
          <a:bodyPr/>
          <a:lstStyle/>
          <a:p>
            <a:r>
              <a:t>Title Text</a:t>
            </a:r>
          </a:p>
        </p:txBody>
      </p:sp>
      <p:sp>
        <p:nvSpPr>
          <p:cNvPr id="350" name="Picture Placeholder 12"/>
          <p:cNvSpPr>
            <a:spLocks noGrp="1"/>
          </p:cNvSpPr>
          <p:nvPr>
            <p:ph type="pic" sz="half" idx="21"/>
          </p:nvPr>
        </p:nvSpPr>
        <p:spPr>
          <a:xfrm>
            <a:off x="1" y="1095789"/>
            <a:ext cx="3024189" cy="4047712"/>
          </a:xfrm>
          <a:prstGeom prst="rect">
            <a:avLst/>
          </a:prstGeom>
        </p:spPr>
        <p:txBody>
          <a:bodyPr lIns="91439" tIns="45719" rIns="91439" bIns="45719">
            <a:noAutofit/>
          </a:bodyPr>
          <a:lstStyle/>
          <a:p>
            <a:endParaRPr/>
          </a:p>
        </p:txBody>
      </p:sp>
      <p:sp>
        <p:nvSpPr>
          <p:cNvPr id="351" name="Picture Placeholder 12"/>
          <p:cNvSpPr>
            <a:spLocks noGrp="1"/>
          </p:cNvSpPr>
          <p:nvPr>
            <p:ph type="pic" sz="quarter" idx="22"/>
          </p:nvPr>
        </p:nvSpPr>
        <p:spPr>
          <a:xfrm>
            <a:off x="3059113" y="1095789"/>
            <a:ext cx="3020317" cy="1987931"/>
          </a:xfrm>
          <a:prstGeom prst="rect">
            <a:avLst/>
          </a:prstGeom>
        </p:spPr>
        <p:txBody>
          <a:bodyPr lIns="91439" tIns="45719" rIns="91439" bIns="45719">
            <a:noAutofit/>
          </a:bodyPr>
          <a:lstStyle/>
          <a:p>
            <a:endParaRPr/>
          </a:p>
        </p:txBody>
      </p:sp>
      <p:sp>
        <p:nvSpPr>
          <p:cNvPr id="352" name="Picture Placeholder 12"/>
          <p:cNvSpPr>
            <a:spLocks noGrp="1"/>
          </p:cNvSpPr>
          <p:nvPr>
            <p:ph type="pic" sz="quarter" idx="23"/>
          </p:nvPr>
        </p:nvSpPr>
        <p:spPr>
          <a:xfrm>
            <a:off x="3059113" y="3112297"/>
            <a:ext cx="3020317" cy="2031207"/>
          </a:xfrm>
          <a:prstGeom prst="rect">
            <a:avLst/>
          </a:prstGeom>
        </p:spPr>
        <p:txBody>
          <a:bodyPr lIns="91439" tIns="45719" rIns="91439" bIns="45719">
            <a:noAutofit/>
          </a:bodyPr>
          <a:lstStyle/>
          <a:p>
            <a:endParaRPr/>
          </a:p>
        </p:txBody>
      </p:sp>
      <p:sp>
        <p:nvSpPr>
          <p:cNvPr id="353" name="Picture Placeholder 12"/>
          <p:cNvSpPr>
            <a:spLocks noGrp="1"/>
          </p:cNvSpPr>
          <p:nvPr>
            <p:ph type="pic" sz="half" idx="24"/>
          </p:nvPr>
        </p:nvSpPr>
        <p:spPr>
          <a:xfrm>
            <a:off x="6118226" y="1095789"/>
            <a:ext cx="3025776" cy="4047712"/>
          </a:xfrm>
          <a:prstGeom prst="rect">
            <a:avLst/>
          </a:prstGeom>
        </p:spPr>
        <p:txBody>
          <a:bodyPr lIns="91439" tIns="45719" rIns="91439" bIns="45719">
            <a:noAutofit/>
          </a:bodyPr>
          <a:lstStyle/>
          <a:p>
            <a:endParaRPr/>
          </a:p>
        </p:txBody>
      </p:sp>
      <p:sp>
        <p:nvSpPr>
          <p:cNvPr id="3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1_Custom Layout">
    <p:spTree>
      <p:nvGrpSpPr>
        <p:cNvPr id="1" name=""/>
        <p:cNvGrpSpPr/>
        <p:nvPr/>
      </p:nvGrpSpPr>
      <p:grpSpPr>
        <a:xfrm>
          <a:off x="0" y="0"/>
          <a:ext cx="0" cy="0"/>
          <a:chOff x="0" y="0"/>
          <a:chExt cx="0" cy="0"/>
        </a:xfrm>
      </p:grpSpPr>
      <p:pic>
        <p:nvPicPr>
          <p:cNvPr id="361" name="Picture 4" descr="Picture 4"/>
          <p:cNvPicPr>
            <a:picLocks noChangeAspect="1"/>
          </p:cNvPicPr>
          <p:nvPr/>
        </p:nvPicPr>
        <p:blipFill>
          <a:blip r:embed="rId2"/>
          <a:stretch>
            <a:fillRect/>
          </a:stretch>
        </p:blipFill>
        <p:spPr>
          <a:xfrm>
            <a:off x="7542331" y="0"/>
            <a:ext cx="810816" cy="404814"/>
          </a:xfrm>
          <a:prstGeom prst="rect">
            <a:avLst/>
          </a:prstGeom>
          <a:ln w="12700">
            <a:miter lim="400000"/>
          </a:ln>
        </p:spPr>
      </p:pic>
      <p:sp>
        <p:nvSpPr>
          <p:cNvPr id="362" name="Title Text"/>
          <p:cNvSpPr txBox="1">
            <a:spLocks noGrp="1"/>
          </p:cNvSpPr>
          <p:nvPr>
            <p:ph type="title"/>
          </p:nvPr>
        </p:nvSpPr>
        <p:spPr>
          <a:xfrm>
            <a:off x="458065" y="519525"/>
            <a:ext cx="7886701" cy="550072"/>
          </a:xfrm>
          <a:prstGeom prst="rect">
            <a:avLst/>
          </a:prstGeom>
        </p:spPr>
        <p:txBody>
          <a:bodyPr/>
          <a:lstStyle/>
          <a:p>
            <a:r>
              <a:t>Title Text</a:t>
            </a:r>
          </a:p>
        </p:txBody>
      </p:sp>
      <p:sp>
        <p:nvSpPr>
          <p:cNvPr id="363" name="Body Level One…"/>
          <p:cNvSpPr txBox="1">
            <a:spLocks noGrp="1"/>
          </p:cNvSpPr>
          <p:nvPr>
            <p:ph type="body" sz="quarter" idx="1" hasCustomPrompt="1"/>
          </p:nvPr>
        </p:nvSpPr>
        <p:spPr>
          <a:xfrm>
            <a:off x="458065" y="1095789"/>
            <a:ext cx="2547073" cy="3402379"/>
          </a:xfrm>
          <a:prstGeom prst="rect">
            <a:avLst/>
          </a:prstGeom>
        </p:spPr>
        <p:txBody>
          <a:bodyPr/>
          <a:lstStyle>
            <a:lvl1pPr marL="214313" indent="-214313">
              <a:lnSpc>
                <a:spcPts val="1500"/>
              </a:lnSpc>
              <a:spcBef>
                <a:spcPts val="0"/>
              </a:spcBef>
            </a:lvl1pPr>
            <a:lvl2pPr>
              <a:lnSpc>
                <a:spcPts val="1500"/>
              </a:lnSpc>
              <a:spcBef>
                <a:spcPts val="0"/>
              </a:spcBef>
            </a:lvl2pPr>
            <a:lvl3pPr indent="-133350">
              <a:lnSpc>
                <a:spcPts val="1500"/>
              </a:lnSpc>
              <a:spcBef>
                <a:spcPts val="0"/>
              </a:spcBef>
            </a:lvl3pPr>
            <a:lvl4pPr marL="940594" indent="-294084">
              <a:lnSpc>
                <a:spcPts val="1500"/>
              </a:lnSpc>
              <a:spcBef>
                <a:spcPts val="0"/>
              </a:spcBef>
            </a:lvl4pPr>
            <a:lvl5pPr marL="1983581" indent="-154781">
              <a:lnSpc>
                <a:spcPts val="1500"/>
              </a:lnSpc>
              <a:spcBef>
                <a:spcPts val="0"/>
              </a:spcBef>
            </a:lvl5pPr>
          </a:lstStyle>
          <a:p>
            <a:r>
              <a:t>Click to add text</a:t>
            </a:r>
          </a:p>
          <a:p>
            <a:pPr lvl="1"/>
            <a:endParaRPr/>
          </a:p>
          <a:p>
            <a:pPr lvl="2"/>
            <a:endParaRPr/>
          </a:p>
          <a:p>
            <a:pPr lvl="3"/>
            <a:endParaRPr/>
          </a:p>
          <a:p>
            <a:pPr lvl="4"/>
            <a:endParaRPr/>
          </a:p>
        </p:txBody>
      </p:sp>
      <p:sp>
        <p:nvSpPr>
          <p:cNvPr id="364" name="Picture Placeholder 12"/>
          <p:cNvSpPr>
            <a:spLocks noGrp="1"/>
          </p:cNvSpPr>
          <p:nvPr>
            <p:ph type="pic" sz="half" idx="21"/>
          </p:nvPr>
        </p:nvSpPr>
        <p:spPr>
          <a:xfrm>
            <a:off x="3041650" y="1095789"/>
            <a:ext cx="3043239" cy="4047712"/>
          </a:xfrm>
          <a:prstGeom prst="rect">
            <a:avLst/>
          </a:prstGeom>
        </p:spPr>
        <p:txBody>
          <a:bodyPr lIns="91439" tIns="45719" rIns="91439" bIns="45719">
            <a:noAutofit/>
          </a:bodyPr>
          <a:lstStyle/>
          <a:p>
            <a:endParaRPr/>
          </a:p>
        </p:txBody>
      </p:sp>
      <p:sp>
        <p:nvSpPr>
          <p:cNvPr id="365" name="Picture Placeholder 12"/>
          <p:cNvSpPr>
            <a:spLocks noGrp="1"/>
          </p:cNvSpPr>
          <p:nvPr>
            <p:ph type="pic" sz="quarter" idx="22"/>
          </p:nvPr>
        </p:nvSpPr>
        <p:spPr>
          <a:xfrm>
            <a:off x="6121400" y="1095789"/>
            <a:ext cx="3022600" cy="1987931"/>
          </a:xfrm>
          <a:prstGeom prst="rect">
            <a:avLst/>
          </a:prstGeom>
        </p:spPr>
        <p:txBody>
          <a:bodyPr lIns="91439" tIns="45719" rIns="91439" bIns="45719">
            <a:noAutofit/>
          </a:bodyPr>
          <a:lstStyle/>
          <a:p>
            <a:endParaRPr/>
          </a:p>
        </p:txBody>
      </p:sp>
      <p:sp>
        <p:nvSpPr>
          <p:cNvPr id="366" name="Picture Placeholder 12"/>
          <p:cNvSpPr>
            <a:spLocks noGrp="1"/>
          </p:cNvSpPr>
          <p:nvPr>
            <p:ph type="pic" sz="quarter" idx="23"/>
          </p:nvPr>
        </p:nvSpPr>
        <p:spPr>
          <a:xfrm>
            <a:off x="6121401" y="3109911"/>
            <a:ext cx="3022601" cy="2033589"/>
          </a:xfrm>
          <a:prstGeom prst="rect">
            <a:avLst/>
          </a:prstGeom>
        </p:spPr>
        <p:txBody>
          <a:bodyPr lIns="91439" tIns="45719" rIns="91439" bIns="45719">
            <a:noAutofit/>
          </a:bodyPr>
          <a:lstStyle/>
          <a:p>
            <a:endParaRPr/>
          </a:p>
        </p:txBody>
      </p:sp>
      <p:sp>
        <p:nvSpPr>
          <p:cNvPr id="3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3_Custom Layout">
    <p:spTree>
      <p:nvGrpSpPr>
        <p:cNvPr id="1" name=""/>
        <p:cNvGrpSpPr/>
        <p:nvPr/>
      </p:nvGrpSpPr>
      <p:grpSpPr>
        <a:xfrm>
          <a:off x="0" y="0"/>
          <a:ext cx="0" cy="0"/>
          <a:chOff x="0" y="0"/>
          <a:chExt cx="0" cy="0"/>
        </a:xfrm>
      </p:grpSpPr>
      <p:pic>
        <p:nvPicPr>
          <p:cNvPr id="374" name="Picture 4" descr="Picture 4"/>
          <p:cNvPicPr>
            <a:picLocks noChangeAspect="1"/>
          </p:cNvPicPr>
          <p:nvPr/>
        </p:nvPicPr>
        <p:blipFill>
          <a:blip r:embed="rId2"/>
          <a:stretch>
            <a:fillRect/>
          </a:stretch>
        </p:blipFill>
        <p:spPr>
          <a:xfrm>
            <a:off x="7542331" y="0"/>
            <a:ext cx="810816" cy="404814"/>
          </a:xfrm>
          <a:prstGeom prst="rect">
            <a:avLst/>
          </a:prstGeom>
          <a:ln w="12700">
            <a:miter lim="400000"/>
          </a:ln>
        </p:spPr>
      </p:pic>
      <p:sp>
        <p:nvSpPr>
          <p:cNvPr id="375" name="Title Text"/>
          <p:cNvSpPr txBox="1">
            <a:spLocks noGrp="1"/>
          </p:cNvSpPr>
          <p:nvPr>
            <p:ph type="title"/>
          </p:nvPr>
        </p:nvSpPr>
        <p:spPr>
          <a:xfrm>
            <a:off x="628651" y="519525"/>
            <a:ext cx="7724496" cy="594065"/>
          </a:xfrm>
          <a:prstGeom prst="rect">
            <a:avLst/>
          </a:prstGeom>
        </p:spPr>
        <p:txBody>
          <a:bodyPr/>
          <a:lstStyle/>
          <a:p>
            <a:r>
              <a:t>Title Text</a:t>
            </a:r>
          </a:p>
        </p:txBody>
      </p:sp>
      <p:sp>
        <p:nvSpPr>
          <p:cNvPr id="376" name="Body Level One…"/>
          <p:cNvSpPr txBox="1">
            <a:spLocks noGrp="1"/>
          </p:cNvSpPr>
          <p:nvPr>
            <p:ph type="body" idx="1"/>
          </p:nvPr>
        </p:nvSpPr>
        <p:spPr>
          <a:xfrm>
            <a:off x="1062037" y="1275159"/>
            <a:ext cx="6912770" cy="2970610"/>
          </a:xfrm>
          <a:prstGeom prst="rect">
            <a:avLst/>
          </a:prstGeom>
        </p:spPr>
        <p:txBody>
          <a:bodyPr lIns="45719" tIns="45719" rIns="45719" bIns="45719"/>
          <a:lstStyle>
            <a:lvl1pPr marL="0" indent="0">
              <a:buClrTx/>
              <a:buSzTx/>
              <a:buFontTx/>
              <a:buNone/>
              <a:defRPr sz="1500">
                <a:solidFill>
                  <a:srgbClr val="1A9DAC"/>
                </a:solidFill>
              </a:defRPr>
            </a:lvl1pPr>
            <a:lvl2pPr marL="0" indent="457200">
              <a:buClrTx/>
              <a:buSzTx/>
              <a:buFontTx/>
              <a:buNone/>
              <a:defRPr sz="1500">
                <a:solidFill>
                  <a:srgbClr val="1A9DAC"/>
                </a:solidFill>
              </a:defRPr>
            </a:lvl2pPr>
            <a:lvl3pPr marL="0" indent="914400">
              <a:buClrTx/>
              <a:buSzTx/>
              <a:buFontTx/>
              <a:buNone/>
              <a:defRPr sz="1500">
                <a:solidFill>
                  <a:srgbClr val="1A9DAC"/>
                </a:solidFill>
              </a:defRPr>
            </a:lvl3pPr>
            <a:lvl4pPr marL="0" indent="1371600">
              <a:buClrTx/>
              <a:buSzTx/>
              <a:buFontTx/>
              <a:buNone/>
              <a:defRPr sz="1500">
                <a:solidFill>
                  <a:srgbClr val="1A9DAC"/>
                </a:solidFill>
              </a:defRPr>
            </a:lvl4pPr>
            <a:lvl5pPr marL="0" indent="1828800">
              <a:buClrTx/>
              <a:buSzTx/>
              <a:buFontTx/>
              <a:buNone/>
              <a:defRPr sz="1500">
                <a:solidFill>
                  <a:srgbClr val="1A9DAC"/>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5"/>
          <p:cNvSpPr>
            <a:spLocks noGrp="1"/>
          </p:cNvSpPr>
          <p:nvPr>
            <p:ph type="body" sz="quarter" idx="21"/>
          </p:nvPr>
        </p:nvSpPr>
        <p:spPr>
          <a:xfrm>
            <a:off x="1062038" y="4245769"/>
            <a:ext cx="6912769" cy="810817"/>
          </a:xfrm>
          <a:prstGeom prst="rect">
            <a:avLst/>
          </a:prstGeom>
        </p:spPr>
        <p:txBody>
          <a:bodyPr lIns="45719" tIns="45719" rIns="45719" bIns="45719"/>
          <a:lstStyle/>
          <a:p>
            <a:pPr marL="0" indent="0" algn="r">
              <a:buClrTx/>
              <a:buSzTx/>
              <a:buFontTx/>
              <a:buNone/>
            </a:pPr>
            <a:endParaRP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4_Custom Layout">
    <p:spTree>
      <p:nvGrpSpPr>
        <p:cNvPr id="1" name=""/>
        <p:cNvGrpSpPr/>
        <p:nvPr/>
      </p:nvGrpSpPr>
      <p:grpSpPr>
        <a:xfrm>
          <a:off x="0" y="0"/>
          <a:ext cx="0" cy="0"/>
          <a:chOff x="0" y="0"/>
          <a:chExt cx="0" cy="0"/>
        </a:xfrm>
      </p:grpSpPr>
      <p:sp>
        <p:nvSpPr>
          <p:cNvPr id="385" name="Title Text"/>
          <p:cNvSpPr txBox="1">
            <a:spLocks noGrp="1"/>
          </p:cNvSpPr>
          <p:nvPr>
            <p:ph type="title"/>
          </p:nvPr>
        </p:nvSpPr>
        <p:spPr>
          <a:xfrm>
            <a:off x="628651" y="519525"/>
            <a:ext cx="7724496" cy="594065"/>
          </a:xfrm>
          <a:prstGeom prst="rect">
            <a:avLst/>
          </a:prstGeom>
        </p:spPr>
        <p:txBody>
          <a:bodyPr/>
          <a:lstStyle/>
          <a:p>
            <a:r>
              <a:t>Title Text</a:t>
            </a:r>
          </a:p>
        </p:txBody>
      </p:sp>
      <p:sp>
        <p:nvSpPr>
          <p:cNvPr id="386" name="Body Level One…"/>
          <p:cNvSpPr txBox="1">
            <a:spLocks noGrp="1"/>
          </p:cNvSpPr>
          <p:nvPr>
            <p:ph type="body" sz="quarter" idx="1" hasCustomPrompt="1"/>
          </p:nvPr>
        </p:nvSpPr>
        <p:spPr>
          <a:xfrm>
            <a:off x="467543" y="1761659"/>
            <a:ext cx="3132349" cy="2246710"/>
          </a:xfrm>
          <a:prstGeom prst="rect">
            <a:avLst/>
          </a:prstGeom>
        </p:spPr>
        <p:txBody>
          <a:bodyPr lIns="45719" tIns="45719" rIns="45719" bIns="45719"/>
          <a:lstStyle>
            <a:lvl1pPr marL="0" indent="0">
              <a:spcBef>
                <a:spcPts val="2300"/>
              </a:spcBef>
              <a:buClrTx/>
              <a:buSzTx/>
              <a:buFontTx/>
              <a:buNone/>
              <a:defRPr sz="9700">
                <a:solidFill>
                  <a:srgbClr val="1A9DAC"/>
                </a:solidFill>
              </a:defRPr>
            </a:lvl1pPr>
            <a:lvl2pPr marL="1475229" indent="-1018029">
              <a:spcBef>
                <a:spcPts val="2300"/>
              </a:spcBef>
              <a:buClrTx/>
              <a:buFontTx/>
              <a:buChar char="–"/>
              <a:defRPr sz="9700">
                <a:solidFill>
                  <a:srgbClr val="1A9DAC"/>
                </a:solidFill>
              </a:defRPr>
            </a:lvl2pPr>
            <a:lvl3pPr marL="1828701" indent="-914301">
              <a:spcBef>
                <a:spcPts val="2300"/>
              </a:spcBef>
              <a:buClrTx/>
              <a:buFontTx/>
              <a:buChar char="•"/>
              <a:defRPr sz="9700">
                <a:solidFill>
                  <a:srgbClr val="1A9DAC"/>
                </a:solidFill>
              </a:defRPr>
            </a:lvl3pPr>
            <a:lvl4pPr marL="2526507" indent="-1154907">
              <a:spcBef>
                <a:spcPts val="2300"/>
              </a:spcBef>
              <a:buClrTx/>
              <a:buFontTx/>
              <a:defRPr sz="9700">
                <a:solidFill>
                  <a:srgbClr val="1A9DAC"/>
                </a:solidFill>
              </a:defRPr>
            </a:lvl4pPr>
            <a:lvl5pPr marL="2983707" indent="-1154907">
              <a:spcBef>
                <a:spcPts val="2300"/>
              </a:spcBef>
              <a:buClrTx/>
              <a:buFontTx/>
              <a:defRPr sz="9700">
                <a:solidFill>
                  <a:srgbClr val="1A9DAC"/>
                </a:solidFill>
              </a:defRPr>
            </a:lvl5pPr>
          </a:lstStyle>
          <a:p>
            <a:r>
              <a:t>100%</a:t>
            </a:r>
          </a:p>
          <a:p>
            <a:pPr lvl="1"/>
            <a:endParaRPr/>
          </a:p>
          <a:p>
            <a:pPr lvl="2"/>
            <a:endParaRPr/>
          </a:p>
          <a:p>
            <a:pPr lvl="3"/>
            <a:endParaRPr/>
          </a:p>
          <a:p>
            <a:pPr lvl="4"/>
            <a:endParaRPr/>
          </a:p>
        </p:txBody>
      </p:sp>
      <p:sp>
        <p:nvSpPr>
          <p:cNvPr id="387" name="Text Placeholder 5"/>
          <p:cNvSpPr>
            <a:spLocks noGrp="1"/>
          </p:cNvSpPr>
          <p:nvPr>
            <p:ph type="body" sz="half" idx="21"/>
          </p:nvPr>
        </p:nvSpPr>
        <p:spPr>
          <a:xfrm>
            <a:off x="3707903" y="1761659"/>
            <a:ext cx="4861026" cy="2246710"/>
          </a:xfrm>
          <a:prstGeom prst="rect">
            <a:avLst/>
          </a:prstGeom>
        </p:spPr>
        <p:txBody>
          <a:bodyPr lIns="45719" tIns="45719" rIns="45719" bIns="45719"/>
          <a:lstStyle/>
          <a:p>
            <a:pPr marL="0" indent="0">
              <a:buClrTx/>
              <a:buSzTx/>
              <a:buFontTx/>
              <a:buNone/>
              <a:defRPr sz="1500">
                <a:solidFill>
                  <a:srgbClr val="199DAC"/>
                </a:solidFill>
              </a:defRPr>
            </a:pPr>
            <a:endParaRPr/>
          </a:p>
        </p:txBody>
      </p:sp>
      <p:sp>
        <p:nvSpPr>
          <p:cNvPr id="388" name="Text Placeholder 7"/>
          <p:cNvSpPr>
            <a:spLocks noGrp="1"/>
          </p:cNvSpPr>
          <p:nvPr>
            <p:ph type="body" sz="quarter" idx="22"/>
          </p:nvPr>
        </p:nvSpPr>
        <p:spPr>
          <a:xfrm>
            <a:off x="1169193" y="4008368"/>
            <a:ext cx="7237812" cy="831523"/>
          </a:xfrm>
          <a:prstGeom prst="rect">
            <a:avLst/>
          </a:prstGeom>
        </p:spPr>
        <p:txBody>
          <a:bodyPr lIns="45719" tIns="45719" rIns="45719" bIns="45719"/>
          <a:lstStyle/>
          <a:p>
            <a:pPr marL="0" indent="0" algn="r">
              <a:buClrTx/>
              <a:buSzTx/>
              <a:buFontTx/>
              <a:buNone/>
            </a:pPr>
            <a:endParaRPr/>
          </a:p>
        </p:txBody>
      </p:sp>
      <p:sp>
        <p:nvSpPr>
          <p:cNvPr id="3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Section title and subhead">
    <p:spTree>
      <p:nvGrpSpPr>
        <p:cNvPr id="1" name=""/>
        <p:cNvGrpSpPr/>
        <p:nvPr/>
      </p:nvGrpSpPr>
      <p:grpSpPr>
        <a:xfrm>
          <a:off x="0" y="0"/>
          <a:ext cx="0" cy="0"/>
          <a:chOff x="0" y="0"/>
          <a:chExt cx="0" cy="0"/>
        </a:xfrm>
      </p:grpSpPr>
      <p:sp>
        <p:nvSpPr>
          <p:cNvPr id="396" name="Body Level One…"/>
          <p:cNvSpPr txBox="1">
            <a:spLocks noGrp="1"/>
          </p:cNvSpPr>
          <p:nvPr>
            <p:ph type="body" sz="quarter" idx="1"/>
          </p:nvPr>
        </p:nvSpPr>
        <p:spPr>
          <a:xfrm>
            <a:off x="899594" y="1418033"/>
            <a:ext cx="6668021" cy="1024594"/>
          </a:xfrm>
          <a:prstGeom prst="rect">
            <a:avLst/>
          </a:prstGeom>
        </p:spPr>
        <p:txBody>
          <a:bodyPr lIns="45719" tIns="45719" rIns="45719" bIns="45719"/>
          <a:lstStyle>
            <a:lvl1pPr marL="340518" indent="-340518">
              <a:lnSpc>
                <a:spcPts val="4800"/>
              </a:lnSpc>
              <a:spcBef>
                <a:spcPts val="1000"/>
              </a:spcBef>
              <a:buClrTx/>
              <a:defRPr sz="4400">
                <a:solidFill>
                  <a:srgbClr val="16818D"/>
                </a:solidFill>
                <a:latin typeface="Georgia"/>
                <a:ea typeface="Georgia"/>
                <a:cs typeface="Georgia"/>
                <a:sym typeface="Georgia"/>
              </a:defRPr>
            </a:lvl1pPr>
            <a:lvl2pPr marL="1058878" indent="-449293">
              <a:lnSpc>
                <a:spcPts val="4800"/>
              </a:lnSpc>
              <a:spcBef>
                <a:spcPts val="1000"/>
              </a:spcBef>
              <a:buClrTx/>
              <a:buChar char="–"/>
              <a:defRPr sz="4400">
                <a:solidFill>
                  <a:srgbClr val="16818D"/>
                </a:solidFill>
                <a:latin typeface="Georgia"/>
                <a:ea typeface="Georgia"/>
                <a:cs typeface="Georgia"/>
                <a:sym typeface="Georgia"/>
              </a:defRPr>
            </a:lvl2pPr>
            <a:lvl3pPr marL="1633889" indent="-414724">
              <a:lnSpc>
                <a:spcPts val="4800"/>
              </a:lnSpc>
              <a:spcBef>
                <a:spcPts val="1000"/>
              </a:spcBef>
              <a:buClrTx/>
              <a:buChar char="•"/>
              <a:defRPr sz="4400">
                <a:solidFill>
                  <a:srgbClr val="16818D"/>
                </a:solidFill>
                <a:latin typeface="Georgia"/>
                <a:ea typeface="Georgia"/>
                <a:cs typeface="Georgia"/>
                <a:sym typeface="Georgia"/>
              </a:defRPr>
            </a:lvl3pPr>
            <a:lvl4pPr marL="2339182" indent="-510427">
              <a:lnSpc>
                <a:spcPts val="4800"/>
              </a:lnSpc>
              <a:spcBef>
                <a:spcPts val="1000"/>
              </a:spcBef>
              <a:buClrTx/>
              <a:defRPr sz="4400">
                <a:solidFill>
                  <a:srgbClr val="16818D"/>
                </a:solidFill>
                <a:latin typeface="Georgia"/>
                <a:ea typeface="Georgia"/>
                <a:cs typeface="Georgia"/>
                <a:sym typeface="Georgia"/>
              </a:defRPr>
            </a:lvl4pPr>
            <a:lvl5pPr marL="2948769" indent="-510429">
              <a:lnSpc>
                <a:spcPts val="4800"/>
              </a:lnSpc>
              <a:spcBef>
                <a:spcPts val="1000"/>
              </a:spcBef>
              <a:buClrTx/>
              <a:defRPr sz="44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397" name="Text Placeholder 5"/>
          <p:cNvSpPr>
            <a:spLocks noGrp="1"/>
          </p:cNvSpPr>
          <p:nvPr>
            <p:ph type="body" sz="quarter" idx="21"/>
          </p:nvPr>
        </p:nvSpPr>
        <p:spPr>
          <a:xfrm>
            <a:off x="899591" y="3165872"/>
            <a:ext cx="6668022" cy="452329"/>
          </a:xfrm>
          <a:prstGeom prst="rect">
            <a:avLst/>
          </a:prstGeom>
        </p:spPr>
        <p:txBody>
          <a:bodyPr lIns="45719" tIns="45719" rIns="45719" bIns="45719"/>
          <a:lstStyle/>
          <a:p>
            <a:pPr marL="323493" indent="-323493" defTabSz="432078">
              <a:spcBef>
                <a:spcPts val="700"/>
              </a:spcBef>
              <a:buClrTx/>
              <a:defRPr sz="2945"/>
            </a:pPr>
            <a:endParaRPr/>
          </a:p>
        </p:txBody>
      </p:sp>
      <p:sp>
        <p:nvSpPr>
          <p:cNvPr id="398" name="Slide Number"/>
          <p:cNvSpPr txBox="1">
            <a:spLocks noGrp="1"/>
          </p:cNvSpPr>
          <p:nvPr>
            <p:ph type="sldNum" sz="quarter" idx="2"/>
          </p:nvPr>
        </p:nvSpPr>
        <p:spPr>
          <a:xfrm>
            <a:off x="0" y="0"/>
            <a:ext cx="335866" cy="333088"/>
          </a:xfrm>
          <a:prstGeom prst="rect">
            <a:avLst/>
          </a:prstGeom>
        </p:spPr>
        <p:txBody>
          <a:bodyPr lIns="45719" tIns="45719" rIns="45719" bIns="45719" anchor="t"/>
          <a:lstStyle>
            <a:lvl1pPr algn="l">
              <a:defRPr sz="18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405" name="Title Text"/>
          <p:cNvSpPr txBox="1">
            <a:spLocks noGrp="1"/>
          </p:cNvSpPr>
          <p:nvPr>
            <p:ph type="title"/>
          </p:nvPr>
        </p:nvSpPr>
        <p:spPr>
          <a:xfrm>
            <a:off x="1143000" y="841771"/>
            <a:ext cx="6858000" cy="1790701"/>
          </a:xfrm>
          <a:prstGeom prst="rect">
            <a:avLst/>
          </a:prstGeom>
        </p:spPr>
        <p:txBody>
          <a:bodyPr lIns="45719" tIns="45719" rIns="45719" bIns="45719" anchor="b"/>
          <a:lstStyle>
            <a:lvl1pPr algn="ctr" defTabSz="685800">
              <a:lnSpc>
                <a:spcPct val="90000"/>
              </a:lnSpc>
              <a:defRPr sz="4500">
                <a:solidFill>
                  <a:srgbClr val="000000"/>
                </a:solidFill>
                <a:latin typeface="Calibri Light"/>
                <a:ea typeface="Calibri Light"/>
                <a:cs typeface="Calibri Light"/>
                <a:sym typeface="Calibri Light"/>
              </a:defRPr>
            </a:lvl1pPr>
          </a:lstStyle>
          <a:p>
            <a:r>
              <a:t>Title Text</a:t>
            </a:r>
          </a:p>
        </p:txBody>
      </p:sp>
      <p:sp>
        <p:nvSpPr>
          <p:cNvPr id="406" name="Body Level One…"/>
          <p:cNvSpPr txBox="1">
            <a:spLocks noGrp="1"/>
          </p:cNvSpPr>
          <p:nvPr>
            <p:ph type="body" sz="quarter" idx="1"/>
          </p:nvPr>
        </p:nvSpPr>
        <p:spPr>
          <a:xfrm>
            <a:off x="1143000" y="2701527"/>
            <a:ext cx="6858000" cy="1241823"/>
          </a:xfrm>
          <a:prstGeom prst="rect">
            <a:avLst/>
          </a:prstGeom>
        </p:spPr>
        <p:txBody>
          <a:bodyPr lIns="45719" tIns="45719" rIns="45719" bIns="45719"/>
          <a:lstStyle>
            <a:lvl1pPr marL="0" indent="0" algn="ctr" defTabSz="685800">
              <a:lnSpc>
                <a:spcPct val="90000"/>
              </a:lnSpc>
              <a:spcBef>
                <a:spcPts val="700"/>
              </a:spcBef>
              <a:buClrTx/>
              <a:buSzTx/>
              <a:buFontTx/>
              <a:buNone/>
              <a:defRPr sz="1800"/>
            </a:lvl1pPr>
            <a:lvl2pPr marL="0" indent="342900" algn="ctr" defTabSz="685800">
              <a:lnSpc>
                <a:spcPct val="90000"/>
              </a:lnSpc>
              <a:spcBef>
                <a:spcPts val="700"/>
              </a:spcBef>
              <a:buClrTx/>
              <a:buSzTx/>
              <a:buFontTx/>
              <a:buNone/>
              <a:defRPr sz="1800"/>
            </a:lvl2pPr>
            <a:lvl3pPr marL="0" indent="685800" algn="ctr" defTabSz="685800">
              <a:lnSpc>
                <a:spcPct val="90000"/>
              </a:lnSpc>
              <a:spcBef>
                <a:spcPts val="700"/>
              </a:spcBef>
              <a:buClrTx/>
              <a:buSzTx/>
              <a:buFontTx/>
              <a:buNone/>
              <a:defRPr sz="1800"/>
            </a:lvl3pPr>
            <a:lvl4pPr marL="0" indent="1028700" algn="ctr" defTabSz="685800">
              <a:lnSpc>
                <a:spcPct val="90000"/>
              </a:lnSpc>
              <a:spcBef>
                <a:spcPts val="700"/>
              </a:spcBef>
              <a:buClrTx/>
              <a:buSzTx/>
              <a:buFontTx/>
              <a:buNone/>
              <a:defRPr sz="1800"/>
            </a:lvl4pPr>
            <a:lvl5pPr marL="0" indent="1371600" algn="ctr" defTabSz="685800">
              <a:lnSpc>
                <a:spcPct val="90000"/>
              </a:lnSpc>
              <a:spcBef>
                <a:spcPts val="700"/>
              </a:spcBef>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407" name="Slide Number"/>
          <p:cNvSpPr txBox="1">
            <a:spLocks noGrp="1"/>
          </p:cNvSpPr>
          <p:nvPr>
            <p:ph type="sldNum" sz="quarter" idx="2"/>
          </p:nvPr>
        </p:nvSpPr>
        <p:spPr>
          <a:xfrm>
            <a:off x="8295347" y="4801227"/>
            <a:ext cx="220003" cy="205915"/>
          </a:xfrm>
          <a:prstGeom prst="rect">
            <a:avLst/>
          </a:prstGeom>
        </p:spPr>
        <p:txBody>
          <a:bodyPr lIns="45719" tIns="45719" rIns="45719" bIns="45719"/>
          <a:lstStyle>
            <a:lvl1pPr>
              <a:defRPr sz="900">
                <a:solidFill>
                  <a:srgbClr val="888888"/>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414"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solidFill>
                  <a:srgbClr val="000000"/>
                </a:solidFill>
                <a:latin typeface="Calibri Light"/>
                <a:ea typeface="Calibri Light"/>
                <a:cs typeface="Calibri Light"/>
                <a:sym typeface="Calibri Light"/>
              </a:defRPr>
            </a:lvl1pPr>
          </a:lstStyle>
          <a:p>
            <a:r>
              <a:t>Title Text</a:t>
            </a:r>
          </a:p>
        </p:txBody>
      </p:sp>
      <p:sp>
        <p:nvSpPr>
          <p:cNvPr id="415" name="Body Level One…"/>
          <p:cNvSpPr txBox="1">
            <a:spLocks noGrp="1"/>
          </p:cNvSpPr>
          <p:nvPr>
            <p:ph type="body" idx="1"/>
          </p:nvPr>
        </p:nvSpPr>
        <p:spPr>
          <a:xfrm>
            <a:off x="628650" y="1369219"/>
            <a:ext cx="7886700" cy="3263504"/>
          </a:xfrm>
          <a:prstGeom prst="rect">
            <a:avLst/>
          </a:prstGeom>
        </p:spPr>
        <p:txBody>
          <a:bodyPr lIns="45719" tIns="45719" rIns="45719" bIns="45719"/>
          <a:lstStyle>
            <a:lvl1pPr marL="171450" indent="-171450" defTabSz="685800">
              <a:lnSpc>
                <a:spcPct val="90000"/>
              </a:lnSpc>
              <a:spcBef>
                <a:spcPts val="700"/>
              </a:spcBef>
              <a:buClrTx/>
              <a:defRPr sz="2100"/>
            </a:lvl1pPr>
            <a:lvl2pPr marL="542925" indent="-200025" defTabSz="685800">
              <a:lnSpc>
                <a:spcPct val="90000"/>
              </a:lnSpc>
              <a:spcBef>
                <a:spcPts val="700"/>
              </a:spcBef>
              <a:buClrTx/>
              <a:buChar char="•"/>
              <a:defRPr sz="2100"/>
            </a:lvl2pPr>
            <a:lvl3pPr marL="925830" indent="-240030" defTabSz="685800">
              <a:lnSpc>
                <a:spcPct val="90000"/>
              </a:lnSpc>
              <a:spcBef>
                <a:spcPts val="700"/>
              </a:spcBef>
              <a:buClrTx/>
              <a:buChar char="•"/>
              <a:defRPr sz="2100"/>
            </a:lvl3pPr>
            <a:lvl4pPr marL="1305657" indent="-276957" defTabSz="685800">
              <a:lnSpc>
                <a:spcPct val="90000"/>
              </a:lnSpc>
              <a:spcBef>
                <a:spcPts val="700"/>
              </a:spcBef>
              <a:buClrTx/>
              <a:buChar char="•"/>
              <a:defRPr sz="2100"/>
            </a:lvl4pPr>
            <a:lvl5pPr marL="1648557" indent="-276957" defTabSz="685800">
              <a:lnSpc>
                <a:spcPct val="90000"/>
              </a:lnSpc>
              <a:spcBef>
                <a:spcPts val="700"/>
              </a:spcBef>
              <a:buClrTx/>
              <a:buChar char="•"/>
              <a:defRPr sz="2100"/>
            </a:lvl5pPr>
          </a:lstStyle>
          <a:p>
            <a:r>
              <a:t>Body Level One</a:t>
            </a:r>
          </a:p>
          <a:p>
            <a:pPr lvl="1"/>
            <a:r>
              <a:t>Body Level Two</a:t>
            </a:r>
          </a:p>
          <a:p>
            <a:pPr lvl="2"/>
            <a:r>
              <a:t>Body Level Three</a:t>
            </a:r>
          </a:p>
          <a:p>
            <a:pPr lvl="3"/>
            <a:r>
              <a:t>Body Level Four</a:t>
            </a:r>
          </a:p>
          <a:p>
            <a:pPr lvl="4"/>
            <a:r>
              <a:t>Body Level Five</a:t>
            </a:r>
          </a:p>
        </p:txBody>
      </p:sp>
      <p:sp>
        <p:nvSpPr>
          <p:cNvPr id="416" name="Slide Number"/>
          <p:cNvSpPr txBox="1">
            <a:spLocks noGrp="1"/>
          </p:cNvSpPr>
          <p:nvPr>
            <p:ph type="sldNum" sz="quarter" idx="2"/>
          </p:nvPr>
        </p:nvSpPr>
        <p:spPr>
          <a:xfrm>
            <a:off x="8295347" y="4801227"/>
            <a:ext cx="220003" cy="205915"/>
          </a:xfrm>
          <a:prstGeom prst="rect">
            <a:avLst/>
          </a:prstGeom>
        </p:spPr>
        <p:txBody>
          <a:bodyPr lIns="45719" tIns="45719" rIns="45719" bIns="45719"/>
          <a:lstStyle>
            <a:lvl1pPr>
              <a:defRPr sz="900">
                <a:solidFill>
                  <a:srgbClr val="888888"/>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423"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solidFill>
                  <a:srgbClr val="000000"/>
                </a:solidFill>
                <a:latin typeface="Calibri Light"/>
                <a:ea typeface="Calibri Light"/>
                <a:cs typeface="Calibri Light"/>
                <a:sym typeface="Calibri Light"/>
              </a:defRPr>
            </a:lvl1pPr>
          </a:lstStyle>
          <a:p>
            <a:r>
              <a:t>Title Text</a:t>
            </a:r>
          </a:p>
        </p:txBody>
      </p:sp>
      <p:sp>
        <p:nvSpPr>
          <p:cNvPr id="424"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sz="1800">
                <a:solidFill>
                  <a:srgbClr val="888888"/>
                </a:solidFill>
              </a:defRPr>
            </a:lvl1pPr>
            <a:lvl2pPr marL="0" indent="342900" defTabSz="685800">
              <a:lnSpc>
                <a:spcPct val="90000"/>
              </a:lnSpc>
              <a:spcBef>
                <a:spcPts val="700"/>
              </a:spcBef>
              <a:buClrTx/>
              <a:buSzTx/>
              <a:buFontTx/>
              <a:buNone/>
              <a:defRPr sz="1800">
                <a:solidFill>
                  <a:srgbClr val="888888"/>
                </a:solidFill>
              </a:defRPr>
            </a:lvl2pPr>
            <a:lvl3pPr marL="0" indent="685800" defTabSz="685800">
              <a:lnSpc>
                <a:spcPct val="90000"/>
              </a:lnSpc>
              <a:spcBef>
                <a:spcPts val="700"/>
              </a:spcBef>
              <a:buClrTx/>
              <a:buSzTx/>
              <a:buFontTx/>
              <a:buNone/>
              <a:defRPr sz="1800">
                <a:solidFill>
                  <a:srgbClr val="888888"/>
                </a:solidFill>
              </a:defRPr>
            </a:lvl3pPr>
            <a:lvl4pPr marL="0" indent="1028700" defTabSz="685800">
              <a:lnSpc>
                <a:spcPct val="90000"/>
              </a:lnSpc>
              <a:spcBef>
                <a:spcPts val="700"/>
              </a:spcBef>
              <a:buClrTx/>
              <a:buSzTx/>
              <a:buFontTx/>
              <a:buNone/>
              <a:defRPr sz="1800">
                <a:solidFill>
                  <a:srgbClr val="888888"/>
                </a:solidFill>
              </a:defRPr>
            </a:lvl4pPr>
            <a:lvl5pPr marL="0" indent="1371600" defTabSz="685800">
              <a:lnSpc>
                <a:spcPct val="90000"/>
              </a:lnSpc>
              <a:spcBef>
                <a:spcPts val="700"/>
              </a:spcBef>
              <a:buClrTx/>
              <a:buSzTx/>
              <a:buFontTx/>
              <a:buNone/>
              <a:defRPr sz="1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25" name="Slide Number"/>
          <p:cNvSpPr txBox="1">
            <a:spLocks noGrp="1"/>
          </p:cNvSpPr>
          <p:nvPr>
            <p:ph type="sldNum" sz="quarter" idx="2"/>
          </p:nvPr>
        </p:nvSpPr>
        <p:spPr>
          <a:xfrm>
            <a:off x="8295347" y="4801227"/>
            <a:ext cx="220003" cy="205915"/>
          </a:xfrm>
          <a:prstGeom prst="rect">
            <a:avLst/>
          </a:prstGeom>
        </p:spPr>
        <p:txBody>
          <a:bodyPr lIns="45719" tIns="45719" rIns="45719" bIns="45719"/>
          <a:lstStyle>
            <a:lvl1pPr>
              <a:defRPr sz="900">
                <a:solidFill>
                  <a:srgbClr val="888888"/>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3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solidFill>
                  <a:srgbClr val="000000"/>
                </a:solidFill>
                <a:latin typeface="Calibri Light"/>
                <a:ea typeface="Calibri Light"/>
                <a:cs typeface="Calibri Light"/>
                <a:sym typeface="Calibri Light"/>
              </a:defRPr>
            </a:lvl1pPr>
          </a:lstStyle>
          <a:p>
            <a:r>
              <a:t>Title Text</a:t>
            </a:r>
          </a:p>
        </p:txBody>
      </p:sp>
      <p:sp>
        <p:nvSpPr>
          <p:cNvPr id="433"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defRPr sz="2100"/>
            </a:lvl1pPr>
            <a:lvl2pPr marL="542925" indent="-200025" defTabSz="685800">
              <a:lnSpc>
                <a:spcPct val="90000"/>
              </a:lnSpc>
              <a:spcBef>
                <a:spcPts val="700"/>
              </a:spcBef>
              <a:buClrTx/>
              <a:buChar char="•"/>
              <a:defRPr sz="2100"/>
            </a:lvl2pPr>
            <a:lvl3pPr marL="925830" indent="-240030" defTabSz="685800">
              <a:lnSpc>
                <a:spcPct val="90000"/>
              </a:lnSpc>
              <a:spcBef>
                <a:spcPts val="700"/>
              </a:spcBef>
              <a:buClrTx/>
              <a:buChar char="•"/>
              <a:defRPr sz="2100"/>
            </a:lvl3pPr>
            <a:lvl4pPr marL="1305657" indent="-276957" defTabSz="685800">
              <a:lnSpc>
                <a:spcPct val="90000"/>
              </a:lnSpc>
              <a:spcBef>
                <a:spcPts val="700"/>
              </a:spcBef>
              <a:buClrTx/>
              <a:buChar char="•"/>
              <a:defRPr sz="2100"/>
            </a:lvl4pPr>
            <a:lvl5pPr marL="1648557" indent="-276957" defTabSz="685800">
              <a:lnSpc>
                <a:spcPct val="90000"/>
              </a:lnSpc>
              <a:spcBef>
                <a:spcPts val="700"/>
              </a:spcBef>
              <a:buClrTx/>
              <a:buChar char="•"/>
              <a:defRPr sz="2100"/>
            </a:lvl5pPr>
          </a:lstStyle>
          <a:p>
            <a:r>
              <a:t>Body Level One</a:t>
            </a:r>
          </a:p>
          <a:p>
            <a:pPr lvl="1"/>
            <a:r>
              <a:t>Body Level Two</a:t>
            </a:r>
          </a:p>
          <a:p>
            <a:pPr lvl="2"/>
            <a:r>
              <a:t>Body Level Three</a:t>
            </a:r>
          </a:p>
          <a:p>
            <a:pPr lvl="3"/>
            <a:r>
              <a:t>Body Level Four</a:t>
            </a:r>
          </a:p>
          <a:p>
            <a:pPr lvl="4"/>
            <a:r>
              <a:t>Body Level Five</a:t>
            </a:r>
          </a:p>
        </p:txBody>
      </p:sp>
      <p:sp>
        <p:nvSpPr>
          <p:cNvPr id="434" name="Slide Number"/>
          <p:cNvSpPr txBox="1">
            <a:spLocks noGrp="1"/>
          </p:cNvSpPr>
          <p:nvPr>
            <p:ph type="sldNum" sz="quarter" idx="2"/>
          </p:nvPr>
        </p:nvSpPr>
        <p:spPr>
          <a:xfrm>
            <a:off x="8295347" y="4801227"/>
            <a:ext cx="220003" cy="205915"/>
          </a:xfrm>
          <a:prstGeom prst="rect">
            <a:avLst/>
          </a:prstGeom>
        </p:spPr>
        <p:txBody>
          <a:bodyPr lIns="45719" tIns="45719" rIns="45719" bIns="45719"/>
          <a:lstStyle>
            <a:lvl1pPr>
              <a:defRPr sz="900">
                <a:solidFill>
                  <a:srgbClr val="888888"/>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441"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solidFill>
                  <a:srgbClr val="000000"/>
                </a:solidFill>
                <a:latin typeface="Calibri Light"/>
                <a:ea typeface="Calibri Light"/>
                <a:cs typeface="Calibri Light"/>
                <a:sym typeface="Calibri Light"/>
              </a:defRPr>
            </a:lvl1pPr>
          </a:lstStyle>
          <a:p>
            <a:r>
              <a:t>Title Text</a:t>
            </a:r>
          </a:p>
        </p:txBody>
      </p:sp>
      <p:sp>
        <p:nvSpPr>
          <p:cNvPr id="442"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sz="1800" b="1"/>
            </a:lvl1pPr>
            <a:lvl2pPr marL="0" indent="342900" defTabSz="685800">
              <a:lnSpc>
                <a:spcPct val="90000"/>
              </a:lnSpc>
              <a:spcBef>
                <a:spcPts val="700"/>
              </a:spcBef>
              <a:buClrTx/>
              <a:buSzTx/>
              <a:buFontTx/>
              <a:buNone/>
              <a:defRPr sz="1800" b="1"/>
            </a:lvl2pPr>
            <a:lvl3pPr marL="0" indent="685800" defTabSz="685800">
              <a:lnSpc>
                <a:spcPct val="90000"/>
              </a:lnSpc>
              <a:spcBef>
                <a:spcPts val="700"/>
              </a:spcBef>
              <a:buClrTx/>
              <a:buSzTx/>
              <a:buFontTx/>
              <a:buNone/>
              <a:defRPr sz="1800" b="1"/>
            </a:lvl3pPr>
            <a:lvl4pPr marL="0" indent="1028700" defTabSz="685800">
              <a:lnSpc>
                <a:spcPct val="90000"/>
              </a:lnSpc>
              <a:spcBef>
                <a:spcPts val="700"/>
              </a:spcBef>
              <a:buClrTx/>
              <a:buSzTx/>
              <a:buFontTx/>
              <a:buNone/>
              <a:defRPr sz="1800" b="1"/>
            </a:lvl4pPr>
            <a:lvl5pPr marL="0" indent="1371600" defTabSz="685800">
              <a:lnSpc>
                <a:spcPct val="90000"/>
              </a:lnSpc>
              <a:spcBef>
                <a:spcPts val="700"/>
              </a:spcBef>
              <a:buClrTx/>
              <a:buSzTx/>
              <a:buFontTx/>
              <a:buNone/>
              <a:defRPr sz="1800" b="1"/>
            </a:lvl5pPr>
          </a:lstStyle>
          <a:p>
            <a:r>
              <a:t>Body Level One</a:t>
            </a:r>
          </a:p>
          <a:p>
            <a:pPr lvl="1"/>
            <a:r>
              <a:t>Body Level Two</a:t>
            </a:r>
          </a:p>
          <a:p>
            <a:pPr lvl="2"/>
            <a:r>
              <a:t>Body Level Three</a:t>
            </a:r>
          </a:p>
          <a:p>
            <a:pPr lvl="3"/>
            <a:r>
              <a:t>Body Level Four</a:t>
            </a:r>
          </a:p>
          <a:p>
            <a:pPr lvl="4"/>
            <a:r>
              <a:t>Body Level Five</a:t>
            </a:r>
          </a:p>
        </p:txBody>
      </p:sp>
      <p:sp>
        <p:nvSpPr>
          <p:cNvPr id="443"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sz="1800" b="1"/>
            </a:pPr>
            <a:endParaRPr/>
          </a:p>
        </p:txBody>
      </p:sp>
      <p:sp>
        <p:nvSpPr>
          <p:cNvPr id="444" name="Slide Number"/>
          <p:cNvSpPr txBox="1">
            <a:spLocks noGrp="1"/>
          </p:cNvSpPr>
          <p:nvPr>
            <p:ph type="sldNum" sz="quarter" idx="2"/>
          </p:nvPr>
        </p:nvSpPr>
        <p:spPr>
          <a:xfrm>
            <a:off x="8295347" y="4801227"/>
            <a:ext cx="220003" cy="205915"/>
          </a:xfrm>
          <a:prstGeom prst="rect">
            <a:avLst/>
          </a:prstGeom>
        </p:spPr>
        <p:txBody>
          <a:bodyPr lIns="45719" tIns="45719" rIns="45719" bIns="45719"/>
          <a:lstStyle>
            <a:lvl1pPr>
              <a:defRPr sz="900">
                <a:solidFill>
                  <a:srgbClr val="888888"/>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Main headings, text and numbered points">
    <p:spTree>
      <p:nvGrpSpPr>
        <p:cNvPr id="1" name=""/>
        <p:cNvGrpSpPr/>
        <p:nvPr/>
      </p:nvGrpSpPr>
      <p:grpSpPr>
        <a:xfrm>
          <a:off x="0" y="0"/>
          <a:ext cx="0" cy="0"/>
          <a:chOff x="0" y="0"/>
          <a:chExt cx="0" cy="0"/>
        </a:xfrm>
      </p:grpSpPr>
      <p:pic>
        <p:nvPicPr>
          <p:cNvPr id="51"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52"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53" name="Body Level One…"/>
          <p:cNvSpPr txBox="1">
            <a:spLocks noGrp="1"/>
          </p:cNvSpPr>
          <p:nvPr>
            <p:ph type="body" sz="quarter" idx="1"/>
          </p:nvPr>
        </p:nvSpPr>
        <p:spPr>
          <a:xfrm>
            <a:off x="899594" y="697943"/>
            <a:ext cx="6668021" cy="476001"/>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54" name="Text Placeholder 2"/>
          <p:cNvSpPr>
            <a:spLocks noGrp="1"/>
          </p:cNvSpPr>
          <p:nvPr>
            <p:ph type="body" idx="21"/>
          </p:nvPr>
        </p:nvSpPr>
        <p:spPr>
          <a:xfrm>
            <a:off x="840769" y="1346395"/>
            <a:ext cx="6726844" cy="3510083"/>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55"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451"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solidFill>
                  <a:srgbClr val="000000"/>
                </a:solidFill>
                <a:latin typeface="Calibri Light"/>
                <a:ea typeface="Calibri Light"/>
                <a:cs typeface="Calibri Light"/>
                <a:sym typeface="Calibri Light"/>
              </a:defRPr>
            </a:lvl1pPr>
          </a:lstStyle>
          <a:p>
            <a:r>
              <a:t>Title Text</a:t>
            </a:r>
          </a:p>
        </p:txBody>
      </p:sp>
      <p:sp>
        <p:nvSpPr>
          <p:cNvPr id="452" name="Slide Number"/>
          <p:cNvSpPr txBox="1">
            <a:spLocks noGrp="1"/>
          </p:cNvSpPr>
          <p:nvPr>
            <p:ph type="sldNum" sz="quarter" idx="2"/>
          </p:nvPr>
        </p:nvSpPr>
        <p:spPr>
          <a:xfrm>
            <a:off x="8295347" y="4801227"/>
            <a:ext cx="220003" cy="205915"/>
          </a:xfrm>
          <a:prstGeom prst="rect">
            <a:avLst/>
          </a:prstGeom>
        </p:spPr>
        <p:txBody>
          <a:bodyPr lIns="45719" tIns="45719" rIns="45719" bIns="45719"/>
          <a:lstStyle>
            <a:lvl1pPr>
              <a:defRPr sz="900">
                <a:solidFill>
                  <a:srgbClr val="888888"/>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8295347" y="4801227"/>
            <a:ext cx="220003" cy="205915"/>
          </a:xfrm>
          <a:prstGeom prst="rect">
            <a:avLst/>
          </a:prstGeom>
        </p:spPr>
        <p:txBody>
          <a:bodyPr lIns="45719" tIns="45719" rIns="45719" bIns="45719"/>
          <a:lstStyle>
            <a:lvl1pPr>
              <a:defRPr sz="900">
                <a:solidFill>
                  <a:srgbClr val="888888"/>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solidFill>
                  <a:srgbClr val="000000"/>
                </a:solidFill>
                <a:latin typeface="Calibri Light"/>
                <a:ea typeface="Calibri Light"/>
                <a:cs typeface="Calibri Light"/>
                <a:sym typeface="Calibri Light"/>
              </a:defRPr>
            </a:lvl1pPr>
          </a:lstStyle>
          <a:p>
            <a:r>
              <a:t>Title Text</a:t>
            </a:r>
          </a:p>
        </p:txBody>
      </p:sp>
      <p:sp>
        <p:nvSpPr>
          <p:cNvPr id="467"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defRPr sz="2400"/>
            </a:lvl1pPr>
            <a:lvl2pPr marL="538842" indent="-195942" defTabSz="685800">
              <a:lnSpc>
                <a:spcPct val="90000"/>
              </a:lnSpc>
              <a:spcBef>
                <a:spcPts val="700"/>
              </a:spcBef>
              <a:buClrTx/>
              <a:buChar char="•"/>
              <a:defRPr sz="2400"/>
            </a:lvl2pPr>
            <a:lvl3pPr marL="914400" indent="-228600" defTabSz="685800">
              <a:lnSpc>
                <a:spcPct val="90000"/>
              </a:lnSpc>
              <a:spcBef>
                <a:spcPts val="700"/>
              </a:spcBef>
              <a:buClrTx/>
              <a:buChar char="•"/>
              <a:defRPr sz="2400"/>
            </a:lvl3pPr>
            <a:lvl4pPr marL="1303019" indent="-274319" defTabSz="685800">
              <a:lnSpc>
                <a:spcPct val="90000"/>
              </a:lnSpc>
              <a:spcBef>
                <a:spcPts val="700"/>
              </a:spcBef>
              <a:buClrTx/>
              <a:buChar char="•"/>
              <a:defRPr sz="2400"/>
            </a:lvl4pPr>
            <a:lvl5pPr marL="1645920" indent="-274320" defTabSz="685800">
              <a:lnSpc>
                <a:spcPct val="90000"/>
              </a:lnSpc>
              <a:spcBef>
                <a:spcPts val="700"/>
              </a:spcBef>
              <a:buClrTx/>
              <a:buChar char="•"/>
              <a:defRPr sz="2400"/>
            </a:lvl5pPr>
          </a:lstStyle>
          <a:p>
            <a:r>
              <a:t>Body Level One</a:t>
            </a:r>
          </a:p>
          <a:p>
            <a:pPr lvl="1"/>
            <a:r>
              <a:t>Body Level Two</a:t>
            </a:r>
          </a:p>
          <a:p>
            <a:pPr lvl="2"/>
            <a:r>
              <a:t>Body Level Three</a:t>
            </a:r>
          </a:p>
          <a:p>
            <a:pPr lvl="3"/>
            <a:r>
              <a:t>Body Level Four</a:t>
            </a:r>
          </a:p>
          <a:p>
            <a:pPr lvl="4"/>
            <a:r>
              <a:t>Body Level Five</a:t>
            </a:r>
          </a:p>
        </p:txBody>
      </p:sp>
      <p:sp>
        <p:nvSpPr>
          <p:cNvPr id="468"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pPr>
            <a:endParaRPr/>
          </a:p>
        </p:txBody>
      </p:sp>
      <p:sp>
        <p:nvSpPr>
          <p:cNvPr id="469" name="Slide Number"/>
          <p:cNvSpPr txBox="1">
            <a:spLocks noGrp="1"/>
          </p:cNvSpPr>
          <p:nvPr>
            <p:ph type="sldNum" sz="quarter" idx="2"/>
          </p:nvPr>
        </p:nvSpPr>
        <p:spPr>
          <a:xfrm>
            <a:off x="8295347" y="4801227"/>
            <a:ext cx="220003" cy="205915"/>
          </a:xfrm>
          <a:prstGeom prst="rect">
            <a:avLst/>
          </a:prstGeom>
        </p:spPr>
        <p:txBody>
          <a:bodyPr lIns="45719" tIns="45719" rIns="45719" bIns="45719"/>
          <a:lstStyle>
            <a:lvl1pPr>
              <a:defRPr sz="900">
                <a:solidFill>
                  <a:srgbClr val="888888"/>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47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solidFill>
                  <a:srgbClr val="000000"/>
                </a:solidFill>
                <a:latin typeface="Calibri Light"/>
                <a:ea typeface="Calibri Light"/>
                <a:cs typeface="Calibri Light"/>
                <a:sym typeface="Calibri Light"/>
              </a:defRPr>
            </a:lvl1pPr>
          </a:lstStyle>
          <a:p>
            <a:r>
              <a:t>Title Text</a:t>
            </a:r>
          </a:p>
        </p:txBody>
      </p:sp>
      <p:sp>
        <p:nvSpPr>
          <p:cNvPr id="477"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478"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lvl1pPr>
            <a:lvl2pPr marL="0" indent="342900" defTabSz="685800">
              <a:lnSpc>
                <a:spcPct val="90000"/>
              </a:lnSpc>
              <a:spcBef>
                <a:spcPts val="700"/>
              </a:spcBef>
              <a:buClrTx/>
              <a:buSzTx/>
              <a:buFontTx/>
              <a:buNone/>
              <a:defRPr sz="1200"/>
            </a:lvl2pPr>
            <a:lvl3pPr marL="0" indent="685800" defTabSz="685800">
              <a:lnSpc>
                <a:spcPct val="90000"/>
              </a:lnSpc>
              <a:spcBef>
                <a:spcPts val="700"/>
              </a:spcBef>
              <a:buClrTx/>
              <a:buSzTx/>
              <a:buFontTx/>
              <a:buNone/>
              <a:defRPr sz="1200"/>
            </a:lvl3pPr>
            <a:lvl4pPr marL="0" indent="1028700" defTabSz="685800">
              <a:lnSpc>
                <a:spcPct val="90000"/>
              </a:lnSpc>
              <a:spcBef>
                <a:spcPts val="700"/>
              </a:spcBef>
              <a:buClrTx/>
              <a:buSzTx/>
              <a:buFontTx/>
              <a:buNone/>
              <a:defRPr sz="1200"/>
            </a:lvl4pPr>
            <a:lvl5pPr marL="0" indent="1371600" defTabSz="685800">
              <a:lnSpc>
                <a:spcPct val="90000"/>
              </a:lnSpc>
              <a:spcBef>
                <a:spcPts val="700"/>
              </a:spcBef>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xfrm>
            <a:off x="8295347" y="4801227"/>
            <a:ext cx="220003" cy="205915"/>
          </a:xfrm>
          <a:prstGeom prst="rect">
            <a:avLst/>
          </a:prstGeom>
        </p:spPr>
        <p:txBody>
          <a:bodyPr lIns="45719" tIns="45719" rIns="45719" bIns="45719"/>
          <a:lstStyle>
            <a:lvl1pPr>
              <a:defRPr sz="900">
                <a:solidFill>
                  <a:srgbClr val="888888"/>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1_Section title and subhead">
    <p:spTree>
      <p:nvGrpSpPr>
        <p:cNvPr id="1" name=""/>
        <p:cNvGrpSpPr/>
        <p:nvPr/>
      </p:nvGrpSpPr>
      <p:grpSpPr>
        <a:xfrm>
          <a:off x="0" y="0"/>
          <a:ext cx="0" cy="0"/>
          <a:chOff x="0" y="0"/>
          <a:chExt cx="0" cy="0"/>
        </a:xfrm>
      </p:grpSpPr>
      <p:sp>
        <p:nvSpPr>
          <p:cNvPr id="486" name="Body Level One…"/>
          <p:cNvSpPr txBox="1">
            <a:spLocks noGrp="1"/>
          </p:cNvSpPr>
          <p:nvPr>
            <p:ph type="body" sz="quarter" idx="1"/>
          </p:nvPr>
        </p:nvSpPr>
        <p:spPr>
          <a:xfrm>
            <a:off x="899594" y="1418033"/>
            <a:ext cx="6668021" cy="1024594"/>
          </a:xfrm>
          <a:prstGeom prst="rect">
            <a:avLst/>
          </a:prstGeom>
        </p:spPr>
        <p:txBody>
          <a:bodyPr lIns="45719" tIns="45719" rIns="45719" bIns="45719"/>
          <a:lstStyle>
            <a:lvl1pPr marL="171450" indent="-171450" defTabSz="685800">
              <a:lnSpc>
                <a:spcPts val="4800"/>
              </a:lnSpc>
              <a:spcBef>
                <a:spcPts val="700"/>
              </a:spcBef>
              <a:buClrTx/>
              <a:defRPr sz="4400">
                <a:solidFill>
                  <a:srgbClr val="16818D"/>
                </a:solidFill>
                <a:latin typeface="Georgia"/>
                <a:ea typeface="Georgia"/>
                <a:cs typeface="Georgia"/>
                <a:sym typeface="Georgia"/>
              </a:defRPr>
            </a:lvl1pPr>
            <a:lvl2pPr marL="1058878" indent="-449293" defTabSz="685800">
              <a:lnSpc>
                <a:spcPts val="4800"/>
              </a:lnSpc>
              <a:spcBef>
                <a:spcPts val="700"/>
              </a:spcBef>
              <a:buClrTx/>
              <a:buChar char="•"/>
              <a:defRPr sz="4400">
                <a:solidFill>
                  <a:srgbClr val="16818D"/>
                </a:solidFill>
                <a:latin typeface="Georgia"/>
                <a:ea typeface="Georgia"/>
                <a:cs typeface="Georgia"/>
                <a:sym typeface="Georgia"/>
              </a:defRPr>
            </a:lvl2pPr>
            <a:lvl3pPr marL="1633889" indent="-414724" defTabSz="685800">
              <a:lnSpc>
                <a:spcPts val="4800"/>
              </a:lnSpc>
              <a:spcBef>
                <a:spcPts val="700"/>
              </a:spcBef>
              <a:buClrTx/>
              <a:buChar char="•"/>
              <a:defRPr sz="4400">
                <a:solidFill>
                  <a:srgbClr val="16818D"/>
                </a:solidFill>
                <a:latin typeface="Georgia"/>
                <a:ea typeface="Georgia"/>
                <a:cs typeface="Georgia"/>
                <a:sym typeface="Georgia"/>
              </a:defRPr>
            </a:lvl3pPr>
            <a:lvl4pPr marL="2339182" indent="-510427" defTabSz="685800">
              <a:lnSpc>
                <a:spcPts val="4800"/>
              </a:lnSpc>
              <a:spcBef>
                <a:spcPts val="700"/>
              </a:spcBef>
              <a:buClrTx/>
              <a:buChar char="•"/>
              <a:defRPr sz="4400">
                <a:solidFill>
                  <a:srgbClr val="16818D"/>
                </a:solidFill>
                <a:latin typeface="Georgia"/>
                <a:ea typeface="Georgia"/>
                <a:cs typeface="Georgia"/>
                <a:sym typeface="Georgia"/>
              </a:defRPr>
            </a:lvl4pPr>
            <a:lvl5pPr marL="2948769" indent="-510429" defTabSz="685800">
              <a:lnSpc>
                <a:spcPts val="4800"/>
              </a:lnSpc>
              <a:spcBef>
                <a:spcPts val="700"/>
              </a:spcBef>
              <a:buClrTx/>
              <a:buChar char="•"/>
              <a:defRPr sz="44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487" name="Text Placeholder 5"/>
          <p:cNvSpPr>
            <a:spLocks noGrp="1"/>
          </p:cNvSpPr>
          <p:nvPr>
            <p:ph type="body" sz="quarter" idx="21"/>
          </p:nvPr>
        </p:nvSpPr>
        <p:spPr>
          <a:xfrm>
            <a:off x="899591" y="3165872"/>
            <a:ext cx="6668022" cy="452329"/>
          </a:xfrm>
          <a:prstGeom prst="rect">
            <a:avLst/>
          </a:prstGeom>
        </p:spPr>
        <p:txBody>
          <a:bodyPr lIns="45719" tIns="45719" rIns="45719" bIns="45719"/>
          <a:lstStyle/>
          <a:p>
            <a:pPr marL="171450" indent="-171450" defTabSz="685800">
              <a:lnSpc>
                <a:spcPct val="90000"/>
              </a:lnSpc>
              <a:spcBef>
                <a:spcPts val="700"/>
              </a:spcBef>
              <a:buClrTx/>
              <a:defRPr sz="2100"/>
            </a:pPr>
            <a:endParaRPr/>
          </a:p>
        </p:txBody>
      </p:sp>
      <p:sp>
        <p:nvSpPr>
          <p:cNvPr id="488" name="Slide Number"/>
          <p:cNvSpPr txBox="1">
            <a:spLocks noGrp="1"/>
          </p:cNvSpPr>
          <p:nvPr>
            <p:ph type="sldNum" sz="quarter" idx="2"/>
          </p:nvPr>
        </p:nvSpPr>
        <p:spPr>
          <a:xfrm>
            <a:off x="8295347" y="4801227"/>
            <a:ext cx="220003" cy="205915"/>
          </a:xfrm>
          <a:prstGeom prst="rect">
            <a:avLst/>
          </a:prstGeom>
        </p:spPr>
        <p:txBody>
          <a:bodyPr lIns="45719" tIns="45719" rIns="45719" bIns="45719"/>
          <a:lstStyle>
            <a:lvl1pPr>
              <a:defRPr sz="900">
                <a:solidFill>
                  <a:srgbClr val="888888"/>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Main headings, text and bullet points">
    <p:spTree>
      <p:nvGrpSpPr>
        <p:cNvPr id="1" name=""/>
        <p:cNvGrpSpPr/>
        <p:nvPr/>
      </p:nvGrpSpPr>
      <p:grpSpPr>
        <a:xfrm>
          <a:off x="0" y="0"/>
          <a:ext cx="0" cy="0"/>
          <a:chOff x="0" y="0"/>
          <a:chExt cx="0" cy="0"/>
        </a:xfrm>
      </p:grpSpPr>
      <p:sp>
        <p:nvSpPr>
          <p:cNvPr id="495" name="Body Level One…"/>
          <p:cNvSpPr txBox="1">
            <a:spLocks noGrp="1"/>
          </p:cNvSpPr>
          <p:nvPr>
            <p:ph type="body" sz="quarter" idx="1"/>
          </p:nvPr>
        </p:nvSpPr>
        <p:spPr>
          <a:xfrm>
            <a:off x="899594" y="699541"/>
            <a:ext cx="6668020" cy="488302"/>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4"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1" indent="-464027"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7"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pic>
        <p:nvPicPr>
          <p:cNvPr id="496" name="Picture 2" descr="Picture 2"/>
          <p:cNvPicPr>
            <a:picLocks noChangeAspect="1"/>
          </p:cNvPicPr>
          <p:nvPr/>
        </p:nvPicPr>
        <p:blipFill>
          <a:blip r:embed="rId2"/>
          <a:stretch>
            <a:fillRect/>
          </a:stretch>
        </p:blipFill>
        <p:spPr>
          <a:xfrm>
            <a:off x="7567613" y="0"/>
            <a:ext cx="1081088" cy="539750"/>
          </a:xfrm>
          <a:prstGeom prst="rect">
            <a:avLst/>
          </a:prstGeom>
          <a:ln w="12700">
            <a:miter lim="400000"/>
          </a:ln>
        </p:spPr>
      </p:pic>
      <p:sp>
        <p:nvSpPr>
          <p:cNvPr id="497" name="Text Placeholder 5"/>
          <p:cNvSpPr>
            <a:spLocks noGrp="1"/>
          </p:cNvSpPr>
          <p:nvPr>
            <p:ph type="body" idx="21"/>
          </p:nvPr>
        </p:nvSpPr>
        <p:spPr>
          <a:xfrm>
            <a:off x="827583" y="1347634"/>
            <a:ext cx="6740029" cy="3404605"/>
          </a:xfrm>
          <a:prstGeom prst="rect">
            <a:avLst/>
          </a:prstGeom>
        </p:spPr>
        <p:txBody>
          <a:bodyPr lIns="45719" tIns="45719" rIns="45719" bIns="45719"/>
          <a:lstStyle/>
          <a:p>
            <a:pPr marL="266700" indent="-266700" defTabSz="606409">
              <a:buClr>
                <a:srgbClr val="16818D"/>
              </a:buClr>
              <a:defRPr sz="1600">
                <a:latin typeface="Tahoma"/>
                <a:ea typeface="Tahoma"/>
                <a:cs typeface="Tahoma"/>
                <a:sym typeface="Tahoma"/>
              </a:defRPr>
            </a:pPr>
            <a:endParaRPr/>
          </a:p>
        </p:txBody>
      </p:sp>
      <p:pic>
        <p:nvPicPr>
          <p:cNvPr id="498" name="Picture 7" descr="Picture 7"/>
          <p:cNvPicPr>
            <a:picLocks noChangeAspect="1"/>
          </p:cNvPicPr>
          <p:nvPr/>
        </p:nvPicPr>
        <p:blipFill>
          <a:blip r:embed="rId3"/>
          <a:stretch>
            <a:fillRect/>
          </a:stretch>
        </p:blipFill>
        <p:spPr>
          <a:xfrm>
            <a:off x="6396316" y="0"/>
            <a:ext cx="1164846" cy="539750"/>
          </a:xfrm>
          <a:prstGeom prst="rect">
            <a:avLst/>
          </a:prstGeom>
          <a:ln w="12700">
            <a:miter lim="400000"/>
          </a:ln>
        </p:spPr>
      </p:pic>
      <p:sp>
        <p:nvSpPr>
          <p:cNvPr id="499" name="Slide Number"/>
          <p:cNvSpPr txBox="1">
            <a:spLocks noGrp="1"/>
          </p:cNvSpPr>
          <p:nvPr>
            <p:ph type="sldNum" sz="quarter" idx="2"/>
          </p:nvPr>
        </p:nvSpPr>
        <p:spPr>
          <a:prstGeom prst="rect">
            <a:avLst/>
          </a:prstGeom>
        </p:spPr>
        <p:txBody>
          <a:bodyPr lIns="45719" tIns="45719" rIns="45719" bIns="45719"/>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Main headings, text and bullet points">
    <p:spTree>
      <p:nvGrpSpPr>
        <p:cNvPr id="1" name=""/>
        <p:cNvGrpSpPr/>
        <p:nvPr/>
      </p:nvGrpSpPr>
      <p:grpSpPr>
        <a:xfrm>
          <a:off x="0" y="0"/>
          <a:ext cx="0" cy="0"/>
          <a:chOff x="0" y="0"/>
          <a:chExt cx="0" cy="0"/>
        </a:xfrm>
      </p:grpSpPr>
      <p:sp>
        <p:nvSpPr>
          <p:cNvPr id="518" name="Body Level One…"/>
          <p:cNvSpPr txBox="1">
            <a:spLocks noGrp="1"/>
          </p:cNvSpPr>
          <p:nvPr>
            <p:ph type="body" sz="quarter" idx="1"/>
          </p:nvPr>
        </p:nvSpPr>
        <p:spPr>
          <a:xfrm>
            <a:off x="899594" y="699541"/>
            <a:ext cx="6668021" cy="488302"/>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6"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5"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pic>
        <p:nvPicPr>
          <p:cNvPr id="519" name="Picture 2" descr="Picture 2"/>
          <p:cNvPicPr>
            <a:picLocks noChangeAspect="1"/>
          </p:cNvPicPr>
          <p:nvPr/>
        </p:nvPicPr>
        <p:blipFill>
          <a:blip r:embed="rId2"/>
          <a:stretch>
            <a:fillRect/>
          </a:stretch>
        </p:blipFill>
        <p:spPr>
          <a:xfrm>
            <a:off x="7567613" y="0"/>
            <a:ext cx="1081090" cy="539750"/>
          </a:xfrm>
          <a:prstGeom prst="rect">
            <a:avLst/>
          </a:prstGeom>
          <a:ln w="12700">
            <a:miter lim="400000"/>
          </a:ln>
        </p:spPr>
      </p:pic>
      <p:sp>
        <p:nvSpPr>
          <p:cNvPr id="520" name="Text Placeholder 5"/>
          <p:cNvSpPr>
            <a:spLocks noGrp="1"/>
          </p:cNvSpPr>
          <p:nvPr>
            <p:ph type="body" idx="21"/>
          </p:nvPr>
        </p:nvSpPr>
        <p:spPr>
          <a:xfrm>
            <a:off x="827583" y="1347634"/>
            <a:ext cx="6740029" cy="3404606"/>
          </a:xfrm>
          <a:prstGeom prst="rect">
            <a:avLst/>
          </a:prstGeom>
        </p:spPr>
        <p:txBody>
          <a:bodyPr lIns="45718" tIns="45718" rIns="45718" bIns="45718"/>
          <a:lstStyle/>
          <a:p>
            <a:pPr marL="0" indent="0" defTabSz="606409">
              <a:lnSpc>
                <a:spcPts val="2000"/>
              </a:lnSpc>
              <a:spcBef>
                <a:spcPts val="0"/>
              </a:spcBef>
              <a:buClrTx/>
              <a:buSzTx/>
              <a:buFontTx/>
              <a:buNone/>
              <a:defRPr sz="1400">
                <a:latin typeface="Tahoma"/>
                <a:ea typeface="Tahoma"/>
                <a:cs typeface="Tahoma"/>
                <a:sym typeface="Tahoma"/>
              </a:defRPr>
            </a:pPr>
            <a:endParaRPr/>
          </a:p>
        </p:txBody>
      </p:sp>
      <p:pic>
        <p:nvPicPr>
          <p:cNvPr id="521" name="Picture 7" descr="Picture 7"/>
          <p:cNvPicPr>
            <a:picLocks noChangeAspect="1"/>
          </p:cNvPicPr>
          <p:nvPr/>
        </p:nvPicPr>
        <p:blipFill>
          <a:blip r:embed="rId3"/>
          <a:stretch>
            <a:fillRect/>
          </a:stretch>
        </p:blipFill>
        <p:spPr>
          <a:xfrm>
            <a:off x="6396316" y="0"/>
            <a:ext cx="1164848" cy="539750"/>
          </a:xfrm>
          <a:prstGeom prst="rect">
            <a:avLst/>
          </a:prstGeom>
          <a:ln w="12700">
            <a:miter lim="400000"/>
          </a:ln>
        </p:spPr>
      </p:pic>
      <p:sp>
        <p:nvSpPr>
          <p:cNvPr id="522"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2_Main headings, text and bullet points">
    <p:spTree>
      <p:nvGrpSpPr>
        <p:cNvPr id="1" name=""/>
        <p:cNvGrpSpPr/>
        <p:nvPr/>
      </p:nvGrpSpPr>
      <p:grpSpPr>
        <a:xfrm>
          <a:off x="0" y="0"/>
          <a:ext cx="0" cy="0"/>
          <a:chOff x="0" y="0"/>
          <a:chExt cx="0" cy="0"/>
        </a:xfrm>
      </p:grpSpPr>
      <p:pic>
        <p:nvPicPr>
          <p:cNvPr id="529" name="Picture 2" descr="Picture 2"/>
          <p:cNvPicPr>
            <a:picLocks noChangeAspect="1"/>
          </p:cNvPicPr>
          <p:nvPr/>
        </p:nvPicPr>
        <p:blipFill>
          <a:blip r:embed="rId2"/>
          <a:stretch>
            <a:fillRect/>
          </a:stretch>
        </p:blipFill>
        <p:spPr>
          <a:xfrm>
            <a:off x="7567613" y="0"/>
            <a:ext cx="1081090" cy="539750"/>
          </a:xfrm>
          <a:prstGeom prst="rect">
            <a:avLst/>
          </a:prstGeom>
          <a:ln w="12700">
            <a:miter lim="400000"/>
          </a:ln>
        </p:spPr>
      </p:pic>
      <p:pic>
        <p:nvPicPr>
          <p:cNvPr id="530" name="Picture 5" descr="Picture 5"/>
          <p:cNvPicPr>
            <a:picLocks noChangeAspect="1"/>
          </p:cNvPicPr>
          <p:nvPr/>
        </p:nvPicPr>
        <p:blipFill>
          <a:blip r:embed="rId3"/>
          <a:stretch>
            <a:fillRect/>
          </a:stretch>
        </p:blipFill>
        <p:spPr>
          <a:xfrm>
            <a:off x="6396316" y="0"/>
            <a:ext cx="1164848" cy="539750"/>
          </a:xfrm>
          <a:prstGeom prst="rect">
            <a:avLst/>
          </a:prstGeom>
          <a:ln w="12700">
            <a:miter lim="400000"/>
          </a:ln>
        </p:spPr>
      </p:pic>
      <p:sp>
        <p:nvSpPr>
          <p:cNvPr id="531" name="Body Level One…"/>
          <p:cNvSpPr txBox="1">
            <a:spLocks noGrp="1"/>
          </p:cNvSpPr>
          <p:nvPr>
            <p:ph type="body" sz="quarter" idx="1"/>
          </p:nvPr>
        </p:nvSpPr>
        <p:spPr>
          <a:xfrm>
            <a:off x="899591" y="517275"/>
            <a:ext cx="6515622" cy="488302"/>
          </a:xfrm>
          <a:prstGeom prst="rect">
            <a:avLst/>
          </a:prstGeom>
        </p:spPr>
        <p:txBody>
          <a:bodyPr/>
          <a:lstStyle>
            <a:lvl1pPr marL="0" indent="0" defTabSz="606409">
              <a:lnSpc>
                <a:spcPts val="3100"/>
              </a:lnSpc>
              <a:spcBef>
                <a:spcPts val="0"/>
              </a:spcBef>
              <a:buClrTx/>
              <a:buSzTx/>
              <a:buFontTx/>
              <a:buNone/>
              <a:defRPr sz="3000">
                <a:solidFill>
                  <a:srgbClr val="16818D"/>
                </a:solidFill>
                <a:latin typeface="Georgia"/>
                <a:ea typeface="Georgia"/>
                <a:cs typeface="Georgia"/>
                <a:sym typeface="Georgia"/>
              </a:defRPr>
            </a:lvl1pPr>
            <a:lvl2pPr marL="915921" indent="-306336" defTabSz="606409">
              <a:lnSpc>
                <a:spcPts val="3100"/>
              </a:lnSpc>
              <a:spcBef>
                <a:spcPts val="0"/>
              </a:spcBef>
              <a:buClrTx/>
              <a:buFontTx/>
              <a:buChar char="–"/>
              <a:defRPr sz="3000">
                <a:solidFill>
                  <a:srgbClr val="16818D"/>
                </a:solidFill>
                <a:latin typeface="Georgia"/>
                <a:ea typeface="Georgia"/>
                <a:cs typeface="Georgia"/>
                <a:sym typeface="Georgia"/>
              </a:defRPr>
            </a:lvl2pPr>
            <a:lvl3pPr marL="1501931" indent="-282762" defTabSz="606409">
              <a:lnSpc>
                <a:spcPts val="3100"/>
              </a:lnSpc>
              <a:spcBef>
                <a:spcPts val="0"/>
              </a:spcBef>
              <a:buClrTx/>
              <a:buFontTx/>
              <a:buChar char="•"/>
              <a:defRPr sz="3000">
                <a:solidFill>
                  <a:srgbClr val="16818D"/>
                </a:solidFill>
                <a:latin typeface="Georgia"/>
                <a:ea typeface="Georgia"/>
                <a:cs typeface="Georgia"/>
                <a:sym typeface="Georgia"/>
              </a:defRPr>
            </a:lvl3pPr>
            <a:lvl4pPr marL="2176772" indent="-348019" defTabSz="606409">
              <a:lnSpc>
                <a:spcPts val="3100"/>
              </a:lnSpc>
              <a:spcBef>
                <a:spcPts val="0"/>
              </a:spcBef>
              <a:buClrTx/>
              <a:buFontTx/>
              <a:defRPr sz="3000">
                <a:solidFill>
                  <a:srgbClr val="16818D"/>
                </a:solidFill>
                <a:latin typeface="Georgia"/>
                <a:ea typeface="Georgia"/>
                <a:cs typeface="Georgia"/>
                <a:sym typeface="Georgia"/>
              </a:defRPr>
            </a:lvl4pPr>
            <a:lvl5pPr marL="2786358" indent="-348019" defTabSz="606409">
              <a:lnSpc>
                <a:spcPts val="3100"/>
              </a:lnSpc>
              <a:spcBef>
                <a:spcPts val="0"/>
              </a:spcBef>
              <a:buClrTx/>
              <a:buFontTx/>
              <a:defRPr sz="3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532" name="Text Placeholder 5"/>
          <p:cNvSpPr>
            <a:spLocks noGrp="1"/>
          </p:cNvSpPr>
          <p:nvPr>
            <p:ph type="body" idx="21"/>
          </p:nvPr>
        </p:nvSpPr>
        <p:spPr>
          <a:xfrm>
            <a:off x="827583" y="1167909"/>
            <a:ext cx="6587630" cy="3348058"/>
          </a:xfrm>
          <a:prstGeom prst="rect">
            <a:avLst/>
          </a:prstGeom>
        </p:spPr>
        <p:txBody>
          <a:bodyPr/>
          <a:lstStyle/>
          <a:p>
            <a:pPr marL="200025" indent="-200025" defTabSz="606409">
              <a:lnSpc>
                <a:spcPts val="2000"/>
              </a:lnSpc>
              <a:spcBef>
                <a:spcPts val="0"/>
              </a:spcBef>
              <a:buClrTx/>
              <a:buSzTx/>
              <a:buFontTx/>
              <a:buNone/>
              <a:defRPr sz="1200">
                <a:latin typeface="Tahoma"/>
                <a:ea typeface="Tahoma"/>
                <a:cs typeface="Tahoma"/>
                <a:sym typeface="Tahoma"/>
              </a:defRPr>
            </a:pPr>
            <a:endParaRPr/>
          </a:p>
        </p:txBody>
      </p:sp>
      <p:sp>
        <p:nvSpPr>
          <p:cNvPr id="5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Main headings, text and bullet points">
    <p:spTree>
      <p:nvGrpSpPr>
        <p:cNvPr id="1" name=""/>
        <p:cNvGrpSpPr/>
        <p:nvPr/>
      </p:nvGrpSpPr>
      <p:grpSpPr>
        <a:xfrm>
          <a:off x="0" y="0"/>
          <a:ext cx="0" cy="0"/>
          <a:chOff x="0" y="0"/>
          <a:chExt cx="0" cy="0"/>
        </a:xfrm>
      </p:grpSpPr>
      <p:sp>
        <p:nvSpPr>
          <p:cNvPr id="569" name="Body Level One…"/>
          <p:cNvSpPr txBox="1">
            <a:spLocks noGrp="1"/>
          </p:cNvSpPr>
          <p:nvPr>
            <p:ph type="body" sz="quarter" idx="1"/>
          </p:nvPr>
        </p:nvSpPr>
        <p:spPr>
          <a:xfrm>
            <a:off x="899594" y="699541"/>
            <a:ext cx="6668022" cy="488303"/>
          </a:xfrm>
          <a:prstGeom prst="rect">
            <a:avLst/>
          </a:prstGeom>
        </p:spPr>
        <p:txBody>
          <a:bodyPr lIns="34289" tIns="34289" rIns="34289" bIns="34289"/>
          <a:lstStyle>
            <a:lvl1pPr marL="0" indent="0" defTabSz="606393">
              <a:lnSpc>
                <a:spcPts val="4200"/>
              </a:lnSpc>
              <a:spcBef>
                <a:spcPts val="900"/>
              </a:spcBef>
              <a:buClrTx/>
              <a:buSzTx/>
              <a:buFontTx/>
              <a:buNone/>
              <a:defRPr sz="3800">
                <a:solidFill>
                  <a:srgbClr val="16818D"/>
                </a:solidFill>
                <a:latin typeface="Georgia"/>
                <a:ea typeface="Georgia"/>
                <a:cs typeface="Georgia"/>
                <a:sym typeface="Georgia"/>
              </a:defRPr>
            </a:lvl1pPr>
            <a:lvl2pPr marL="1203215" indent="-390457" defTabSz="606393">
              <a:lnSpc>
                <a:spcPts val="4200"/>
              </a:lnSpc>
              <a:spcBef>
                <a:spcPts val="900"/>
              </a:spcBef>
              <a:buClrTx/>
              <a:buFontTx/>
              <a:buChar char="–"/>
              <a:defRPr sz="3800">
                <a:solidFill>
                  <a:srgbClr val="16818D"/>
                </a:solidFill>
                <a:latin typeface="Georgia"/>
                <a:ea typeface="Georgia"/>
                <a:cs typeface="Georgia"/>
                <a:sym typeface="Georgia"/>
              </a:defRPr>
            </a:lvl2pPr>
            <a:lvl3pPr marL="1985932" indent="-360414" defTabSz="606393">
              <a:lnSpc>
                <a:spcPts val="4200"/>
              </a:lnSpc>
              <a:spcBef>
                <a:spcPts val="900"/>
              </a:spcBef>
              <a:buClrTx/>
              <a:buFontTx/>
              <a:buChar char="•"/>
              <a:defRPr sz="3800">
                <a:solidFill>
                  <a:srgbClr val="16818D"/>
                </a:solidFill>
                <a:latin typeface="Georgia"/>
                <a:ea typeface="Georgia"/>
                <a:cs typeface="Georgia"/>
                <a:sym typeface="Georgia"/>
              </a:defRPr>
            </a:lvl3pPr>
            <a:lvl4pPr marL="2881864" indent="-443586" defTabSz="606393">
              <a:lnSpc>
                <a:spcPts val="4200"/>
              </a:lnSpc>
              <a:spcBef>
                <a:spcPts val="900"/>
              </a:spcBef>
              <a:buClrTx/>
              <a:buFontTx/>
              <a:buChar char="•"/>
              <a:defRPr sz="3800">
                <a:solidFill>
                  <a:srgbClr val="16818D"/>
                </a:solidFill>
                <a:latin typeface="Georgia"/>
                <a:ea typeface="Georgia"/>
                <a:cs typeface="Georgia"/>
                <a:sym typeface="Georgia"/>
              </a:defRPr>
            </a:lvl4pPr>
            <a:lvl5pPr marL="3694625" indent="-443585" defTabSz="606393">
              <a:lnSpc>
                <a:spcPts val="4200"/>
              </a:lnSpc>
              <a:spcBef>
                <a:spcPts val="900"/>
              </a:spcBef>
              <a:buClrTx/>
              <a:buFontTx/>
              <a:buChar char="•"/>
              <a:defRPr sz="38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pic>
        <p:nvPicPr>
          <p:cNvPr id="570" name="Picture 2" descr="Picture 2"/>
          <p:cNvPicPr>
            <a:picLocks noChangeAspect="1"/>
          </p:cNvPicPr>
          <p:nvPr/>
        </p:nvPicPr>
        <p:blipFill>
          <a:blip r:embed="rId2"/>
          <a:stretch>
            <a:fillRect/>
          </a:stretch>
        </p:blipFill>
        <p:spPr>
          <a:xfrm>
            <a:off x="7567613" y="0"/>
            <a:ext cx="1081091" cy="539751"/>
          </a:xfrm>
          <a:prstGeom prst="rect">
            <a:avLst/>
          </a:prstGeom>
          <a:ln w="12700">
            <a:miter lim="400000"/>
          </a:ln>
        </p:spPr>
      </p:pic>
      <p:sp>
        <p:nvSpPr>
          <p:cNvPr id="571" name="Text Placeholder 5"/>
          <p:cNvSpPr>
            <a:spLocks noGrp="1"/>
          </p:cNvSpPr>
          <p:nvPr>
            <p:ph type="body" idx="21"/>
          </p:nvPr>
        </p:nvSpPr>
        <p:spPr>
          <a:xfrm>
            <a:off x="827583" y="1347633"/>
            <a:ext cx="6740030" cy="3404607"/>
          </a:xfrm>
          <a:prstGeom prst="rect">
            <a:avLst/>
          </a:prstGeom>
          <a:ln w="3175"/>
        </p:spPr>
        <p:txBody>
          <a:bodyPr lIns="34288" tIns="34288" rIns="34288" bIns="34288"/>
          <a:lstStyle/>
          <a:p>
            <a:pPr marL="0" indent="0" defTabSz="606393">
              <a:lnSpc>
                <a:spcPts val="1900"/>
              </a:lnSpc>
              <a:spcBef>
                <a:spcPts val="0"/>
              </a:spcBef>
              <a:buClrTx/>
              <a:buSzTx/>
              <a:buFontTx/>
              <a:buNone/>
              <a:defRPr sz="1000">
                <a:latin typeface="Tahoma"/>
                <a:ea typeface="Tahoma"/>
                <a:cs typeface="Tahoma"/>
                <a:sym typeface="Tahoma"/>
              </a:defRPr>
            </a:pPr>
            <a:endParaRPr/>
          </a:p>
        </p:txBody>
      </p:sp>
      <p:pic>
        <p:nvPicPr>
          <p:cNvPr id="572" name="Picture 7" descr="Picture 7"/>
          <p:cNvPicPr>
            <a:picLocks noChangeAspect="1"/>
          </p:cNvPicPr>
          <p:nvPr/>
        </p:nvPicPr>
        <p:blipFill>
          <a:blip r:embed="rId3"/>
          <a:stretch>
            <a:fillRect/>
          </a:stretch>
        </p:blipFill>
        <p:spPr>
          <a:xfrm>
            <a:off x="6396315" y="0"/>
            <a:ext cx="1164850" cy="539751"/>
          </a:xfrm>
          <a:prstGeom prst="rect">
            <a:avLst/>
          </a:prstGeom>
          <a:ln w="12700">
            <a:miter lim="400000"/>
          </a:ln>
        </p:spPr>
      </p:pic>
      <p:sp>
        <p:nvSpPr>
          <p:cNvPr id="573" name="Slide Number"/>
          <p:cNvSpPr txBox="1">
            <a:spLocks noGrp="1"/>
          </p:cNvSpPr>
          <p:nvPr>
            <p:ph type="sldNum" sz="quarter" idx="2"/>
          </p:nvPr>
        </p:nvSpPr>
        <p:spPr>
          <a:xfrm>
            <a:off x="6356057" y="4675736"/>
            <a:ext cx="197144" cy="183054"/>
          </a:xfrm>
          <a:prstGeom prst="rect">
            <a:avLst/>
          </a:prstGeom>
        </p:spPr>
        <p:txBody>
          <a:bodyPr lIns="34289" tIns="34289" rIns="34289" bIns="34289"/>
          <a:lstStyle>
            <a:lvl1pPr defTabSz="6858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wo column text style with bullet points">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900113" y="700088"/>
            <a:ext cx="6553200" cy="484530"/>
          </a:xfrm>
          <a:prstGeom prst="rect">
            <a:avLst/>
          </a:prstGeom>
        </p:spPr>
        <p:txBody>
          <a:bodyPr lIns="0" tIns="0" rIns="0" bIns="0"/>
          <a:lstStyle>
            <a:lvl1pPr marL="0" indent="0">
              <a:lnSpc>
                <a:spcPts val="4200"/>
              </a:lnSpc>
              <a:buFontTx/>
              <a:buNone/>
              <a:defRPr sz="4000" b="0" i="0">
                <a:solidFill>
                  <a:srgbClr val="16818D"/>
                </a:solidFill>
                <a:latin typeface="Georgia" charset="0"/>
                <a:ea typeface="Georgia" charset="0"/>
                <a:cs typeface="Georgia" charset="0"/>
              </a:defRPr>
            </a:lvl1pPr>
          </a:lstStyle>
          <a:p>
            <a:pPr lvl="0"/>
            <a:r>
              <a:rPr lang="en-GB"/>
              <a:t>Click to edit Master text styles</a:t>
            </a:r>
          </a:p>
        </p:txBody>
      </p:sp>
      <p:pic>
        <p:nvPicPr>
          <p:cNvPr id="7" name="Picture 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67613" y="0"/>
            <a:ext cx="10810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1" hasCustomPrompt="1"/>
          </p:nvPr>
        </p:nvSpPr>
        <p:spPr>
          <a:xfrm>
            <a:off x="900113" y="1368566"/>
            <a:ext cx="3167583" cy="3391657"/>
          </a:xfrm>
          <a:prstGeom prst="rect">
            <a:avLst/>
          </a:prstGeom>
        </p:spPr>
        <p:txBody>
          <a:bodyPr lIns="0" tIns="0" rIns="0" bIns="0" numCol="1" spcCol="216000"/>
          <a:lstStyle>
            <a:lvl1pPr marL="285750" marR="0" indent="-285750" algn="l" defTabSz="606425" rtl="0" eaLnBrk="1" fontAlgn="base" latinLnBrk="0" hangingPunct="1">
              <a:lnSpc>
                <a:spcPts val="2000"/>
              </a:lnSpc>
              <a:spcBef>
                <a:spcPts val="0"/>
              </a:spcBef>
              <a:spcAft>
                <a:spcPct val="0"/>
              </a:spcAft>
              <a:buClr>
                <a:srgbClr val="16818D"/>
              </a:buClr>
              <a:buSzTx/>
              <a:buFont typeface="Arial" panose="020B0604020202020204" pitchFamily="34" charset="0"/>
              <a:buChar char="•"/>
              <a:tabLst/>
              <a:defRPr sz="1400" b="0" i="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1338" indent="-274638">
              <a:buClr>
                <a:srgbClr val="16818D"/>
              </a:buClr>
              <a:buFont typeface="Courier New" panose="02070309020205020404" pitchFamily="49" charset="0"/>
              <a:buChar char="o"/>
              <a:defRPr sz="1400">
                <a:latin typeface="Tahoma" panose="020B0604030504040204" pitchFamily="34" charset="0"/>
                <a:ea typeface="Tahoma" panose="020B0604030504040204" pitchFamily="34" charset="0"/>
                <a:cs typeface="Tahoma" panose="020B0604030504040204" pitchFamily="34" charset="0"/>
              </a:defRPr>
            </a:lvl2pPr>
            <a:lvl3pPr marL="808038" indent="-177800">
              <a:buClr>
                <a:srgbClr val="16818D"/>
              </a:buClr>
              <a:buFont typeface="Arial" panose="020B0604020202020204" pitchFamily="34" charset="0"/>
              <a:buChar char="̶"/>
              <a:defRPr sz="1400">
                <a:latin typeface="Tahoma" panose="020B0604030504040204" pitchFamily="34" charset="0"/>
                <a:ea typeface="Tahoma" panose="020B0604030504040204" pitchFamily="34" charset="0"/>
                <a:cs typeface="Tahoma" panose="020B0604030504040204" pitchFamily="34" charset="0"/>
              </a:defRPr>
            </a:lvl3pPr>
            <a:lvl4pPr marL="1163638" indent="-301625">
              <a:defRPr sz="1400">
                <a:latin typeface="Tahoma" panose="020B0604030504040204" pitchFamily="34" charset="0"/>
                <a:ea typeface="Tahoma" panose="020B0604030504040204" pitchFamily="34" charset="0"/>
                <a:cs typeface="Tahoma" panose="020B0604030504040204" pitchFamily="34" charset="0"/>
              </a:defRPr>
            </a:lvl4pPr>
          </a:lstStyle>
          <a:p>
            <a:pPr lvl="0"/>
            <a:r>
              <a:rPr lang="en-GB"/>
              <a:t>Click to add text</a:t>
            </a:r>
          </a:p>
          <a:p>
            <a:pPr lvl="1"/>
            <a:r>
              <a:rPr lang="en-GB"/>
              <a:t>Second Bullet Point</a:t>
            </a:r>
          </a:p>
          <a:p>
            <a:pPr lvl="2"/>
            <a:r>
              <a:rPr lang="en-GB"/>
              <a:t>Third Bullet Point</a:t>
            </a:r>
          </a:p>
          <a:p>
            <a:pPr lvl="3"/>
            <a:endParaRPr lang="en-GB"/>
          </a:p>
        </p:txBody>
      </p:sp>
      <p:sp>
        <p:nvSpPr>
          <p:cNvPr id="10" name="Text Placeholder 5"/>
          <p:cNvSpPr>
            <a:spLocks noGrp="1"/>
          </p:cNvSpPr>
          <p:nvPr>
            <p:ph type="body" sz="quarter" idx="12" hasCustomPrompt="1"/>
          </p:nvPr>
        </p:nvSpPr>
        <p:spPr>
          <a:xfrm>
            <a:off x="4214194" y="1368566"/>
            <a:ext cx="3239119" cy="3391657"/>
          </a:xfrm>
          <a:prstGeom prst="rect">
            <a:avLst/>
          </a:prstGeom>
        </p:spPr>
        <p:txBody>
          <a:bodyPr lIns="0" tIns="0" rIns="0" bIns="0" numCol="1" spcCol="216000"/>
          <a:lstStyle>
            <a:lvl1pPr marL="285750" marR="0" indent="-285750" algn="l" defTabSz="606425" rtl="0" eaLnBrk="1" fontAlgn="base" latinLnBrk="0" hangingPunct="1">
              <a:lnSpc>
                <a:spcPts val="2000"/>
              </a:lnSpc>
              <a:spcBef>
                <a:spcPts val="0"/>
              </a:spcBef>
              <a:spcAft>
                <a:spcPct val="0"/>
              </a:spcAft>
              <a:buClr>
                <a:srgbClr val="16818D"/>
              </a:buClr>
              <a:buSzTx/>
              <a:buFont typeface="Arial" panose="020B0604020202020204" pitchFamily="34" charset="0"/>
              <a:buChar char="•"/>
              <a:tabLst/>
              <a:defRPr sz="1400" b="0" i="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1338" indent="-274638">
              <a:buClr>
                <a:srgbClr val="16818D"/>
              </a:buClr>
              <a:buFont typeface="Courier New" panose="02070309020205020404" pitchFamily="49" charset="0"/>
              <a:buChar char="o"/>
              <a:defRPr sz="1400">
                <a:latin typeface="Tahoma" panose="020B0604030504040204" pitchFamily="34" charset="0"/>
                <a:ea typeface="Tahoma" panose="020B0604030504040204" pitchFamily="34" charset="0"/>
                <a:cs typeface="Tahoma" panose="020B0604030504040204" pitchFamily="34" charset="0"/>
              </a:defRPr>
            </a:lvl2pPr>
            <a:lvl3pPr marL="808038" indent="-177800">
              <a:buClr>
                <a:srgbClr val="16818D"/>
              </a:buClr>
              <a:buFont typeface="Arial" panose="020B0604020202020204" pitchFamily="34" charset="0"/>
              <a:buChar char="̶"/>
              <a:defRPr sz="1400">
                <a:latin typeface="Tahoma" panose="020B0604030504040204" pitchFamily="34" charset="0"/>
                <a:ea typeface="Tahoma" panose="020B0604030504040204" pitchFamily="34" charset="0"/>
                <a:cs typeface="Tahoma" panose="020B0604030504040204" pitchFamily="34" charset="0"/>
              </a:defRPr>
            </a:lvl3pPr>
            <a:lvl4pPr marL="1163638" indent="-301625">
              <a:defRPr sz="1400">
                <a:latin typeface="Tahoma" panose="020B0604030504040204" pitchFamily="34" charset="0"/>
                <a:ea typeface="Tahoma" panose="020B0604030504040204" pitchFamily="34" charset="0"/>
                <a:cs typeface="Tahoma" panose="020B0604030504040204" pitchFamily="34" charset="0"/>
              </a:defRPr>
            </a:lvl4pPr>
          </a:lstStyle>
          <a:p>
            <a:pPr lvl="0"/>
            <a:r>
              <a:rPr lang="en-US"/>
              <a:t>Click to add text</a:t>
            </a:r>
          </a:p>
          <a:p>
            <a:pPr lvl="1"/>
            <a:r>
              <a:rPr lang="en-US"/>
              <a:t>Second Bullet Point</a:t>
            </a:r>
          </a:p>
          <a:p>
            <a:pPr lvl="2"/>
            <a:r>
              <a:rPr lang="en-US"/>
              <a:t>Third Bullet Point</a:t>
            </a:r>
          </a:p>
          <a:p>
            <a:pPr lvl="3"/>
            <a:endParaRPr lang="en-US"/>
          </a:p>
          <a:p>
            <a:pPr lvl="0"/>
            <a:endParaRPr lang="en-GB"/>
          </a:p>
        </p:txBody>
      </p:sp>
      <p:pic>
        <p:nvPicPr>
          <p:cNvPr id="6" name="Picture 5" descr="A picture containing food, drawing&#10;&#10;Description automatically generated">
            <a:extLst>
              <a:ext uri="{FF2B5EF4-FFF2-40B4-BE49-F238E27FC236}">
                <a16:creationId xmlns:a16="http://schemas.microsoft.com/office/drawing/2014/main" id="{625A81C3-6A49-449D-B642-29925EFD6CE4}"/>
              </a:ext>
            </a:extLst>
          </p:cNvPr>
          <p:cNvPicPr>
            <a:picLocks noChangeAspect="1"/>
          </p:cNvPicPr>
          <p:nvPr userDrawn="1"/>
        </p:nvPicPr>
        <p:blipFill>
          <a:blip r:embed="rId3"/>
          <a:stretch>
            <a:fillRect/>
          </a:stretch>
        </p:blipFill>
        <p:spPr>
          <a:xfrm>
            <a:off x="6396317" y="0"/>
            <a:ext cx="1164845" cy="539750"/>
          </a:xfrm>
          <a:prstGeom prst="rect">
            <a:avLst/>
          </a:prstGeom>
        </p:spPr>
      </p:pic>
    </p:spTree>
    <p:extLst>
      <p:ext uri="{BB962C8B-B14F-4D97-AF65-F5344CB8AC3E}">
        <p14:creationId xmlns:p14="http://schemas.microsoft.com/office/powerpoint/2010/main" val="3503996423"/>
      </p:ext>
    </p:extLst>
  </p:cSld>
  <p:clrMapOvr>
    <a:masterClrMapping/>
  </p:clrMapOvr>
  <p:transition spd="slow">
    <p:fade/>
  </p:transition>
  <p:extLst>
    <p:ext uri="{DCECCB84-F9BA-43D5-87BE-67443E8EF086}">
      <p15:sldGuideLst xmlns:p15="http://schemas.microsoft.com/office/powerpoint/2012/main">
        <p15:guide id="1" pos="567">
          <p15:clr>
            <a:srgbClr val="FBAE40"/>
          </p15:clr>
        </p15:guide>
        <p15:guide id="2" orient="horz" pos="441">
          <p15:clr>
            <a:srgbClr val="FBAE40"/>
          </p15:clr>
        </p15:guide>
        <p15:guide id="3" pos="2517">
          <p15:clr>
            <a:srgbClr val="FBAE40"/>
          </p15:clr>
        </p15:guide>
        <p15:guide id="4" pos="2653">
          <p15:clr>
            <a:srgbClr val="FBAE40"/>
          </p15:clr>
        </p15:guide>
        <p15:guide id="5" pos="464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lumn text style">
    <p:spTree>
      <p:nvGrpSpPr>
        <p:cNvPr id="1" name=""/>
        <p:cNvGrpSpPr/>
        <p:nvPr/>
      </p:nvGrpSpPr>
      <p:grpSpPr>
        <a:xfrm>
          <a:off x="0" y="0"/>
          <a:ext cx="0" cy="0"/>
          <a:chOff x="0" y="0"/>
          <a:chExt cx="0" cy="0"/>
        </a:xfrm>
      </p:grpSpPr>
      <p:pic>
        <p:nvPicPr>
          <p:cNvPr id="62"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63"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64" name="Body Level One…"/>
          <p:cNvSpPr txBox="1">
            <a:spLocks noGrp="1"/>
          </p:cNvSpPr>
          <p:nvPr>
            <p:ph type="body" sz="half" idx="1"/>
          </p:nvPr>
        </p:nvSpPr>
        <p:spPr>
          <a:xfrm>
            <a:off x="899666" y="1368000"/>
            <a:ext cx="3167584" cy="3402380"/>
          </a:xfrm>
          <a:prstGeom prst="rect">
            <a:avLst/>
          </a:prstGeom>
        </p:spPr>
        <p:txBody>
          <a:bodyPr/>
          <a:lstStyle>
            <a:lvl1pPr marL="0" indent="0" defTabSz="606409">
              <a:lnSpc>
                <a:spcPts val="2000"/>
              </a:lnSpc>
              <a:spcBef>
                <a:spcPts val="0"/>
              </a:spcBef>
              <a:buClrTx/>
              <a:buSzTx/>
              <a:buFontTx/>
              <a:buNone/>
              <a:defRPr sz="1400">
                <a:latin typeface="Tahoma"/>
                <a:ea typeface="Tahoma"/>
                <a:cs typeface="Tahoma"/>
                <a:sym typeface="Tahoma"/>
              </a:defRPr>
            </a:lvl1pPr>
            <a:lvl2pPr marL="752542" indent="-142957" defTabSz="606409">
              <a:lnSpc>
                <a:spcPts val="2000"/>
              </a:lnSpc>
              <a:spcBef>
                <a:spcPts val="0"/>
              </a:spcBef>
              <a:buClrTx/>
              <a:buFontTx/>
              <a:buChar char="–"/>
              <a:defRPr sz="1400">
                <a:latin typeface="Tahoma"/>
                <a:ea typeface="Tahoma"/>
                <a:cs typeface="Tahoma"/>
                <a:sym typeface="Tahoma"/>
              </a:defRPr>
            </a:lvl2pPr>
            <a:lvl3pPr marL="1351124" indent="-131955" defTabSz="606409">
              <a:lnSpc>
                <a:spcPts val="2000"/>
              </a:lnSpc>
              <a:spcBef>
                <a:spcPts val="0"/>
              </a:spcBef>
              <a:buClrTx/>
              <a:buFontTx/>
              <a:buChar char="•"/>
              <a:defRPr sz="1400">
                <a:latin typeface="Tahoma"/>
                <a:ea typeface="Tahoma"/>
                <a:cs typeface="Tahoma"/>
                <a:sym typeface="Tahoma"/>
              </a:defRPr>
            </a:lvl3pPr>
            <a:lvl4pPr marL="1991161" indent="-162409" defTabSz="606409">
              <a:lnSpc>
                <a:spcPts val="2000"/>
              </a:lnSpc>
              <a:spcBef>
                <a:spcPts val="0"/>
              </a:spcBef>
              <a:buClrTx/>
              <a:buFontTx/>
              <a:defRPr sz="1400">
                <a:latin typeface="Tahoma"/>
                <a:ea typeface="Tahoma"/>
                <a:cs typeface="Tahoma"/>
                <a:sym typeface="Tahoma"/>
              </a:defRPr>
            </a:lvl4pPr>
            <a:lvl5pPr marL="2600748" indent="-162409" defTabSz="606409">
              <a:lnSpc>
                <a:spcPts val="2000"/>
              </a:lnSpc>
              <a:spcBef>
                <a:spcPts val="0"/>
              </a:spcBef>
              <a:buClrTx/>
              <a:buFontTx/>
              <a:defRPr sz="1400">
                <a:latin typeface="Tahoma"/>
                <a:ea typeface="Tahoma"/>
                <a:cs typeface="Tahoma"/>
                <a:sym typeface="Tahoma"/>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5"/>
          <p:cNvSpPr>
            <a:spLocks noGrp="1"/>
          </p:cNvSpPr>
          <p:nvPr>
            <p:ph type="body" sz="quarter" idx="21"/>
          </p:nvPr>
        </p:nvSpPr>
        <p:spPr>
          <a:xfrm>
            <a:off x="899665" y="700087"/>
            <a:ext cx="6552656" cy="484536"/>
          </a:xfrm>
          <a:prstGeom prst="rect">
            <a:avLst/>
          </a:prstGeom>
        </p:spPr>
        <p:txBody>
          <a:bodyPr/>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66" name="Text Placeholder 5"/>
          <p:cNvSpPr>
            <a:spLocks noGrp="1"/>
          </p:cNvSpPr>
          <p:nvPr>
            <p:ph type="body" sz="half" idx="22"/>
          </p:nvPr>
        </p:nvSpPr>
        <p:spPr>
          <a:xfrm>
            <a:off x="4211961" y="1367997"/>
            <a:ext cx="3240365" cy="3402385"/>
          </a:xfrm>
          <a:prstGeom prst="rect">
            <a:avLst/>
          </a:prstGeom>
        </p:spPr>
        <p:txBody>
          <a:bodyPr/>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67"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_Main headings, text and bullet points">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899594" y="699542"/>
            <a:ext cx="6668019" cy="488301"/>
          </a:xfrm>
          <a:prstGeom prst="rect">
            <a:avLst/>
          </a:prstGeom>
        </p:spPr>
        <p:txBody>
          <a:bodyPr lIns="0" tIns="0" rIns="0" bIns="0"/>
          <a:lstStyle>
            <a:lvl1pPr marL="0" indent="0">
              <a:lnSpc>
                <a:spcPts val="4200"/>
              </a:lnSpc>
              <a:buFontTx/>
              <a:buNone/>
              <a:defRPr sz="4000" b="0" i="0">
                <a:solidFill>
                  <a:srgbClr val="16818D"/>
                </a:solidFill>
                <a:latin typeface="Georgia" charset="0"/>
                <a:ea typeface="Georgia" charset="0"/>
                <a:cs typeface="Georgia" charset="0"/>
              </a:defRPr>
            </a:lvl1pPr>
          </a:lstStyle>
          <a:p>
            <a:pPr lvl="0"/>
            <a:r>
              <a:rPr lang="en-GB"/>
              <a:t>Click to edit Master text styles</a:t>
            </a:r>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67613" y="0"/>
            <a:ext cx="10810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a:spLocks noGrp="1"/>
          </p:cNvSpPr>
          <p:nvPr>
            <p:ph type="body" sz="quarter" idx="11"/>
          </p:nvPr>
        </p:nvSpPr>
        <p:spPr>
          <a:xfrm>
            <a:off x="827583" y="1347635"/>
            <a:ext cx="6740030" cy="3404603"/>
          </a:xfrm>
          <a:prstGeom prst="rect">
            <a:avLst/>
          </a:prstGeom>
        </p:spPr>
        <p:txBody>
          <a:bodyPr/>
          <a:lstStyle>
            <a:lvl1pPr marL="266700" indent="-266700">
              <a:buClr>
                <a:srgbClr val="16818D"/>
              </a:buClr>
              <a:defRPr sz="1600">
                <a:latin typeface="Tahoma" panose="020B0604030504040204" pitchFamily="34" charset="0"/>
                <a:ea typeface="Tahoma" panose="020B0604030504040204" pitchFamily="34" charset="0"/>
                <a:cs typeface="Tahoma" panose="020B0604030504040204" pitchFamily="34" charset="0"/>
              </a:defRPr>
            </a:lvl1pPr>
            <a:lvl2pPr marL="541338" indent="-274638">
              <a:buClr>
                <a:srgbClr val="16818D"/>
              </a:buClr>
              <a:buFont typeface="Courier New" panose="02070309020205020404" pitchFamily="49" charset="0"/>
              <a:buChar char="o"/>
              <a:defRPr sz="1600">
                <a:latin typeface="Tahoma" panose="020B0604030504040204" pitchFamily="34" charset="0"/>
                <a:ea typeface="Tahoma" panose="020B0604030504040204" pitchFamily="34" charset="0"/>
                <a:cs typeface="Tahoma" panose="020B0604030504040204" pitchFamily="34" charset="0"/>
              </a:defRPr>
            </a:lvl2pPr>
            <a:lvl3pPr marL="808038" indent="-266700">
              <a:buClr>
                <a:srgbClr val="16818D"/>
              </a:buClr>
              <a:buFont typeface="Arial" panose="020B0604020202020204" pitchFamily="34" charset="0"/>
              <a:buChar char="̶"/>
              <a:defRPr sz="1600">
                <a:latin typeface="Tahoma" panose="020B0604030504040204" pitchFamily="34" charset="0"/>
                <a:ea typeface="Tahoma" panose="020B0604030504040204" pitchFamily="34" charset="0"/>
                <a:cs typeface="Tahoma" panose="020B0604030504040204" pitchFamily="34" charset="0"/>
              </a:defRPr>
            </a:lvl3pPr>
            <a:lvl4pPr>
              <a:defRPr sz="1600">
                <a:latin typeface="Tahoma" panose="020B0604030504040204" pitchFamily="34" charset="0"/>
                <a:ea typeface="Tahoma" panose="020B0604030504040204" pitchFamily="34" charset="0"/>
                <a:cs typeface="Tahoma" panose="020B0604030504040204" pitchFamily="34" charset="0"/>
              </a:defRPr>
            </a:lvl4pPr>
            <a:lvl5pPr>
              <a:defRPr sz="1600">
                <a:latin typeface="Tahoma" panose="020B0604030504040204" pitchFamily="34" charset="0"/>
                <a:ea typeface="Tahoma" panose="020B0604030504040204" pitchFamily="34" charset="0"/>
                <a:cs typeface="Tahoma" panose="020B0604030504040204" pitchFamily="34" charset="0"/>
              </a:defRPr>
            </a:lvl5pPr>
          </a:lstStyle>
          <a:p>
            <a:pPr lvl="0"/>
            <a:r>
              <a:rPr lang="en-US"/>
              <a:t>Edit Master text styles</a:t>
            </a:r>
          </a:p>
          <a:p>
            <a:pPr lvl="1"/>
            <a:r>
              <a:rPr lang="en-US"/>
              <a:t>Second level</a:t>
            </a:r>
          </a:p>
          <a:p>
            <a:pPr lvl="2"/>
            <a:r>
              <a:rPr lang="en-US"/>
              <a:t>Third level</a:t>
            </a:r>
          </a:p>
        </p:txBody>
      </p:sp>
      <p:pic>
        <p:nvPicPr>
          <p:cNvPr id="8" name="Picture 7" descr="A picture containing food, drawing&#10;&#10;Description automatically generated">
            <a:extLst>
              <a:ext uri="{FF2B5EF4-FFF2-40B4-BE49-F238E27FC236}">
                <a16:creationId xmlns:a16="http://schemas.microsoft.com/office/drawing/2014/main" id="{9FBC3B4D-1043-4C64-B7BB-9A2C332127E8}"/>
              </a:ext>
            </a:extLst>
          </p:cNvPr>
          <p:cNvPicPr>
            <a:picLocks noChangeAspect="1"/>
          </p:cNvPicPr>
          <p:nvPr userDrawn="1"/>
        </p:nvPicPr>
        <p:blipFill>
          <a:blip r:embed="rId3"/>
          <a:stretch>
            <a:fillRect/>
          </a:stretch>
        </p:blipFill>
        <p:spPr>
          <a:xfrm>
            <a:off x="6396317" y="0"/>
            <a:ext cx="1164845" cy="539750"/>
          </a:xfrm>
          <a:prstGeom prst="rect">
            <a:avLst/>
          </a:prstGeom>
        </p:spPr>
      </p:pic>
    </p:spTree>
    <p:extLst>
      <p:ext uri="{BB962C8B-B14F-4D97-AF65-F5344CB8AC3E}">
        <p14:creationId xmlns:p14="http://schemas.microsoft.com/office/powerpoint/2010/main" val="1244110702"/>
      </p:ext>
    </p:extLst>
  </p:cSld>
  <p:clrMapOvr>
    <a:masterClrMapping/>
  </p:clrMapOvr>
  <p:transition spd="slow">
    <p:fade/>
  </p:transition>
  <p:extLst>
    <p:ext uri="{DCECCB84-F9BA-43D5-87BE-67443E8EF086}">
      <p15:sldGuideLst xmlns:p15="http://schemas.microsoft.com/office/powerpoint/2012/main">
        <p15:guide id="1" orient="horz" pos="441">
          <p15:clr>
            <a:srgbClr val="FBAE40"/>
          </p15:clr>
        </p15:guide>
        <p15:guide id="2" pos="4768">
          <p15:clr>
            <a:srgbClr val="FBAE40"/>
          </p15:clr>
        </p15:guide>
        <p15:guide id="3" pos="56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wo column text style with bullet points">
    <p:spTree>
      <p:nvGrpSpPr>
        <p:cNvPr id="1" name=""/>
        <p:cNvGrpSpPr/>
        <p:nvPr/>
      </p:nvGrpSpPr>
      <p:grpSpPr>
        <a:xfrm>
          <a:off x="0" y="0"/>
          <a:ext cx="0" cy="0"/>
          <a:chOff x="0" y="0"/>
          <a:chExt cx="0" cy="0"/>
        </a:xfrm>
      </p:grpSpPr>
      <p:pic>
        <p:nvPicPr>
          <p:cNvPr id="74"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75"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76" name="Body Level One…"/>
          <p:cNvSpPr txBox="1">
            <a:spLocks noGrp="1"/>
          </p:cNvSpPr>
          <p:nvPr>
            <p:ph type="body" sz="quarter" idx="1"/>
          </p:nvPr>
        </p:nvSpPr>
        <p:spPr>
          <a:xfrm>
            <a:off x="900112" y="700087"/>
            <a:ext cx="6553201" cy="484536"/>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77" name="Text Placeholder 5"/>
          <p:cNvSpPr>
            <a:spLocks noGrp="1"/>
          </p:cNvSpPr>
          <p:nvPr>
            <p:ph type="body" sz="half" idx="21" hasCustomPrompt="1"/>
          </p:nvPr>
        </p:nvSpPr>
        <p:spPr>
          <a:xfrm>
            <a:off x="900111" y="1368564"/>
            <a:ext cx="3167589" cy="3391661"/>
          </a:xfrm>
          <a:prstGeom prst="rect">
            <a:avLst/>
          </a:prstGeom>
        </p:spPr>
        <p:txBody>
          <a:bodyPr/>
          <a:lstStyle>
            <a:lvl1pPr marL="285750" indent="-285750" defTabSz="606425">
              <a:lnSpc>
                <a:spcPts val="2000"/>
              </a:lnSpc>
              <a:spcBef>
                <a:spcPts val="0"/>
              </a:spcBef>
              <a:buClr>
                <a:srgbClr val="16818D"/>
              </a:buClr>
              <a:defRPr sz="1400">
                <a:latin typeface="Tahoma"/>
                <a:ea typeface="Tahoma"/>
                <a:cs typeface="Tahoma"/>
                <a:sym typeface="Tahoma"/>
              </a:defRPr>
            </a:lvl1pPr>
          </a:lstStyle>
          <a:p>
            <a:r>
              <a:t>Click to add text
Second Bullet Point
Third Bullet Point</a:t>
            </a:r>
          </a:p>
        </p:txBody>
      </p:sp>
      <p:sp>
        <p:nvSpPr>
          <p:cNvPr id="78" name="Text Placeholder 5"/>
          <p:cNvSpPr>
            <a:spLocks noGrp="1"/>
          </p:cNvSpPr>
          <p:nvPr>
            <p:ph type="body" sz="half" idx="22" hasCustomPrompt="1"/>
          </p:nvPr>
        </p:nvSpPr>
        <p:spPr>
          <a:xfrm>
            <a:off x="4214193" y="1368564"/>
            <a:ext cx="3239124" cy="3391661"/>
          </a:xfrm>
          <a:prstGeom prst="rect">
            <a:avLst/>
          </a:prstGeom>
        </p:spPr>
        <p:txBody>
          <a:bodyPr/>
          <a:lstStyle>
            <a:lvl1pPr marL="285750" indent="-285750" defTabSz="606425">
              <a:lnSpc>
                <a:spcPts val="2000"/>
              </a:lnSpc>
              <a:spcBef>
                <a:spcPts val="0"/>
              </a:spcBef>
              <a:buClr>
                <a:srgbClr val="16818D"/>
              </a:buClr>
              <a:defRPr sz="1400">
                <a:latin typeface="Tahoma"/>
                <a:ea typeface="Tahoma"/>
                <a:cs typeface="Tahoma"/>
                <a:sym typeface="Tahoma"/>
              </a:defRPr>
            </a:lvl1pPr>
          </a:lstStyle>
          <a:p>
            <a:r>
              <a:t>Click to add text
Second Bullet Point
Third Bullet Point</a:t>
            </a:r>
          </a:p>
        </p:txBody>
      </p:sp>
      <p:sp>
        <p:nvSpPr>
          <p:cNvPr id="79"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wo column text style with numbered points">
    <p:spTree>
      <p:nvGrpSpPr>
        <p:cNvPr id="1" name=""/>
        <p:cNvGrpSpPr/>
        <p:nvPr/>
      </p:nvGrpSpPr>
      <p:grpSpPr>
        <a:xfrm>
          <a:off x="0" y="0"/>
          <a:ext cx="0" cy="0"/>
          <a:chOff x="0" y="0"/>
          <a:chExt cx="0" cy="0"/>
        </a:xfrm>
      </p:grpSpPr>
      <p:pic>
        <p:nvPicPr>
          <p:cNvPr id="86"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87"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88" name="Body Level One…"/>
          <p:cNvSpPr txBox="1">
            <a:spLocks noGrp="1"/>
          </p:cNvSpPr>
          <p:nvPr>
            <p:ph type="body" sz="quarter" idx="1"/>
          </p:nvPr>
        </p:nvSpPr>
        <p:spPr>
          <a:xfrm>
            <a:off x="899120" y="700087"/>
            <a:ext cx="6553201" cy="484536"/>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89" name="Text Placeholder 5"/>
          <p:cNvSpPr>
            <a:spLocks noGrp="1"/>
          </p:cNvSpPr>
          <p:nvPr>
            <p:ph type="body" sz="half" idx="21" hasCustomPrompt="1"/>
          </p:nvPr>
        </p:nvSpPr>
        <p:spPr>
          <a:xfrm>
            <a:off x="899117" y="1368677"/>
            <a:ext cx="3167591" cy="3435869"/>
          </a:xfrm>
          <a:prstGeom prst="rect">
            <a:avLst/>
          </a:prstGeom>
        </p:spPr>
        <p:txBody>
          <a:bodyPr/>
          <a:lstStyle>
            <a:lvl1pPr marL="266700" indent="-266700" defTabSz="606425">
              <a:lnSpc>
                <a:spcPts val="2000"/>
              </a:lnSpc>
              <a:spcBef>
                <a:spcPts val="0"/>
              </a:spcBef>
              <a:buClr>
                <a:srgbClr val="16818D"/>
              </a:buClr>
              <a:buFontTx/>
              <a:buAutoNum type="arabicPeriod"/>
              <a:defRPr sz="1400">
                <a:latin typeface="Tahoma"/>
                <a:ea typeface="Tahoma"/>
                <a:cs typeface="Tahoma"/>
                <a:sym typeface="Tahoma"/>
              </a:defRPr>
            </a:lvl1pPr>
          </a:lstStyle>
          <a:p>
            <a:r>
              <a:t>Click to add text
Number Position Number 2
Number Position Number 3</a:t>
            </a:r>
          </a:p>
        </p:txBody>
      </p:sp>
      <p:sp>
        <p:nvSpPr>
          <p:cNvPr id="90" name="Text Placeholder 5"/>
          <p:cNvSpPr>
            <a:spLocks noGrp="1"/>
          </p:cNvSpPr>
          <p:nvPr>
            <p:ph type="body" sz="half" idx="22" hasCustomPrompt="1"/>
          </p:nvPr>
        </p:nvSpPr>
        <p:spPr>
          <a:xfrm>
            <a:off x="4214193" y="1368677"/>
            <a:ext cx="3238131" cy="3435869"/>
          </a:xfrm>
          <a:prstGeom prst="rect">
            <a:avLst/>
          </a:prstGeom>
        </p:spPr>
        <p:txBody>
          <a:bodyPr/>
          <a:lstStyle>
            <a:lvl1pPr marL="266700" indent="-266700" defTabSz="606425">
              <a:lnSpc>
                <a:spcPts val="2000"/>
              </a:lnSpc>
              <a:spcBef>
                <a:spcPts val="0"/>
              </a:spcBef>
              <a:buClr>
                <a:srgbClr val="16818D"/>
              </a:buClr>
              <a:buFontTx/>
              <a:buAutoNum type="arabicPeriod"/>
              <a:defRPr sz="1400">
                <a:latin typeface="Tahoma"/>
                <a:ea typeface="Tahoma"/>
                <a:cs typeface="Tahoma"/>
                <a:sym typeface="Tahoma"/>
              </a:defRPr>
            </a:lvl1pPr>
          </a:lstStyle>
          <a:p>
            <a:r>
              <a:t>Click to add text
Number Position Number 2
Number Position Number 3</a:t>
            </a:r>
          </a:p>
        </p:txBody>
      </p:sp>
      <p:sp>
        <p:nvSpPr>
          <p:cNvPr id="91"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hart and graph position">
    <p:spTree>
      <p:nvGrpSpPr>
        <p:cNvPr id="1" name=""/>
        <p:cNvGrpSpPr/>
        <p:nvPr/>
      </p:nvGrpSpPr>
      <p:grpSpPr>
        <a:xfrm>
          <a:off x="0" y="0"/>
          <a:ext cx="0" cy="0"/>
          <a:chOff x="0" y="0"/>
          <a:chExt cx="0" cy="0"/>
        </a:xfrm>
      </p:grpSpPr>
      <p:pic>
        <p:nvPicPr>
          <p:cNvPr id="98"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99"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100" name="Body Level One…"/>
          <p:cNvSpPr txBox="1">
            <a:spLocks noGrp="1"/>
          </p:cNvSpPr>
          <p:nvPr>
            <p:ph type="body" sz="quarter" idx="1"/>
          </p:nvPr>
        </p:nvSpPr>
        <p:spPr>
          <a:xfrm>
            <a:off x="899594" y="700087"/>
            <a:ext cx="6515621" cy="484536"/>
          </a:xfrm>
          <a:prstGeom prst="rect">
            <a:avLst/>
          </a:prstGeom>
        </p:spPr>
        <p:txBody>
          <a:bodyPr/>
          <a:lstStyle>
            <a:lvl1pPr marL="0" indent="0" defTabSz="606409">
              <a:lnSpc>
                <a:spcPts val="4200"/>
              </a:lnSpc>
              <a:spcBef>
                <a:spcPts val="900"/>
              </a:spcBef>
              <a:buClrTx/>
              <a:buSzTx/>
              <a:buFontTx/>
              <a:buNone/>
              <a:defRPr sz="4000">
                <a:solidFill>
                  <a:srgbClr val="16818D"/>
                </a:solidFill>
                <a:latin typeface="Georgia"/>
                <a:ea typeface="Georgia"/>
                <a:cs typeface="Georgia"/>
                <a:sym typeface="Georgia"/>
              </a:defRPr>
            </a:lvl1pPr>
            <a:lvl2pPr marL="1018033" indent="-408449" defTabSz="606409">
              <a:lnSpc>
                <a:spcPts val="4200"/>
              </a:lnSpc>
              <a:spcBef>
                <a:spcPts val="900"/>
              </a:spcBef>
              <a:buClrTx/>
              <a:buFontTx/>
              <a:buChar char="–"/>
              <a:defRPr sz="4000">
                <a:solidFill>
                  <a:srgbClr val="16818D"/>
                </a:solidFill>
                <a:latin typeface="Georgia"/>
                <a:ea typeface="Georgia"/>
                <a:cs typeface="Georgia"/>
                <a:sym typeface="Georgia"/>
              </a:defRPr>
            </a:lvl2pPr>
            <a:lvl3pPr marL="1596191" indent="-377022" defTabSz="606409">
              <a:lnSpc>
                <a:spcPts val="4200"/>
              </a:lnSpc>
              <a:spcBef>
                <a:spcPts val="900"/>
              </a:spcBef>
              <a:buClrTx/>
              <a:buFontTx/>
              <a:buChar char="•"/>
              <a:defRPr sz="4000">
                <a:solidFill>
                  <a:srgbClr val="16818D"/>
                </a:solidFill>
                <a:latin typeface="Georgia"/>
                <a:ea typeface="Georgia"/>
                <a:cs typeface="Georgia"/>
                <a:sym typeface="Georgia"/>
              </a:defRPr>
            </a:lvl3pPr>
            <a:lvl4pPr marL="2292780" indent="-464024" defTabSz="606409">
              <a:lnSpc>
                <a:spcPts val="4200"/>
              </a:lnSpc>
              <a:spcBef>
                <a:spcPts val="900"/>
              </a:spcBef>
              <a:buClrTx/>
              <a:buFontTx/>
              <a:defRPr sz="4000">
                <a:solidFill>
                  <a:srgbClr val="16818D"/>
                </a:solidFill>
                <a:latin typeface="Georgia"/>
                <a:ea typeface="Georgia"/>
                <a:cs typeface="Georgia"/>
                <a:sym typeface="Georgia"/>
              </a:defRPr>
            </a:lvl4pPr>
            <a:lvl5pPr marL="2902366" indent="-464024" defTabSz="606409">
              <a:lnSpc>
                <a:spcPts val="4200"/>
              </a:lnSpc>
              <a:spcBef>
                <a:spcPts val="900"/>
              </a:spcBef>
              <a:buClrTx/>
              <a:buFontTx/>
              <a:defRPr sz="4000">
                <a:solidFill>
                  <a:srgbClr val="16818D"/>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101"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Narrow column text style with chart">
    <p:spTree>
      <p:nvGrpSpPr>
        <p:cNvPr id="1" name=""/>
        <p:cNvGrpSpPr/>
        <p:nvPr/>
      </p:nvGrpSpPr>
      <p:grpSpPr>
        <a:xfrm>
          <a:off x="0" y="0"/>
          <a:ext cx="0" cy="0"/>
          <a:chOff x="0" y="0"/>
          <a:chExt cx="0" cy="0"/>
        </a:xfrm>
      </p:grpSpPr>
      <p:pic>
        <p:nvPicPr>
          <p:cNvPr id="108"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109"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sp>
        <p:nvSpPr>
          <p:cNvPr id="110" name="Body Level One…"/>
          <p:cNvSpPr txBox="1">
            <a:spLocks noGrp="1"/>
          </p:cNvSpPr>
          <p:nvPr>
            <p:ph type="body" sz="half" idx="1"/>
          </p:nvPr>
        </p:nvSpPr>
        <p:spPr>
          <a:xfrm>
            <a:off x="898974" y="1402164"/>
            <a:ext cx="3167584" cy="3402382"/>
          </a:xfrm>
          <a:prstGeom prst="rect">
            <a:avLst/>
          </a:prstGeom>
        </p:spPr>
        <p:txBody>
          <a:bodyPr/>
          <a:lstStyle>
            <a:lvl1pPr marL="0" indent="0" defTabSz="606409">
              <a:lnSpc>
                <a:spcPts val="2000"/>
              </a:lnSpc>
              <a:spcBef>
                <a:spcPts val="0"/>
              </a:spcBef>
              <a:buClrTx/>
              <a:buSzTx/>
              <a:buFontTx/>
              <a:buNone/>
              <a:defRPr sz="1400">
                <a:latin typeface="Tahoma"/>
                <a:ea typeface="Tahoma"/>
                <a:cs typeface="Tahoma"/>
                <a:sym typeface="Tahoma"/>
              </a:defRPr>
            </a:lvl1pPr>
            <a:lvl2pPr marL="752542" indent="-142957" defTabSz="606409">
              <a:lnSpc>
                <a:spcPts val="2000"/>
              </a:lnSpc>
              <a:spcBef>
                <a:spcPts val="0"/>
              </a:spcBef>
              <a:buClrTx/>
              <a:buFontTx/>
              <a:buChar char="–"/>
              <a:defRPr sz="1400">
                <a:latin typeface="Tahoma"/>
                <a:ea typeface="Tahoma"/>
                <a:cs typeface="Tahoma"/>
                <a:sym typeface="Tahoma"/>
              </a:defRPr>
            </a:lvl2pPr>
            <a:lvl3pPr marL="1351124" indent="-131955" defTabSz="606409">
              <a:lnSpc>
                <a:spcPts val="2000"/>
              </a:lnSpc>
              <a:spcBef>
                <a:spcPts val="0"/>
              </a:spcBef>
              <a:buClrTx/>
              <a:buFontTx/>
              <a:buChar char="•"/>
              <a:defRPr sz="1400">
                <a:latin typeface="Tahoma"/>
                <a:ea typeface="Tahoma"/>
                <a:cs typeface="Tahoma"/>
                <a:sym typeface="Tahoma"/>
              </a:defRPr>
            </a:lvl3pPr>
            <a:lvl4pPr marL="1991161" indent="-162409" defTabSz="606409">
              <a:lnSpc>
                <a:spcPts val="2000"/>
              </a:lnSpc>
              <a:spcBef>
                <a:spcPts val="0"/>
              </a:spcBef>
              <a:buClrTx/>
              <a:buFontTx/>
              <a:defRPr sz="1400">
                <a:latin typeface="Tahoma"/>
                <a:ea typeface="Tahoma"/>
                <a:cs typeface="Tahoma"/>
                <a:sym typeface="Tahoma"/>
              </a:defRPr>
            </a:lvl4pPr>
            <a:lvl5pPr marL="2600748" indent="-162409" defTabSz="606409">
              <a:lnSpc>
                <a:spcPts val="2000"/>
              </a:lnSpc>
              <a:spcBef>
                <a:spcPts val="0"/>
              </a:spcBef>
              <a:buClrTx/>
              <a:buFontTx/>
              <a:defRPr sz="1400">
                <a:latin typeface="Tahoma"/>
                <a:ea typeface="Tahoma"/>
                <a:cs typeface="Tahoma"/>
                <a:sym typeface="Tahoma"/>
              </a:defRPr>
            </a:lvl5pPr>
          </a:lstStyle>
          <a:p>
            <a:r>
              <a:t>Body Level One</a:t>
            </a:r>
          </a:p>
          <a:p>
            <a:pPr lvl="1"/>
            <a:r>
              <a:t>Body Level Two</a:t>
            </a:r>
          </a:p>
          <a:p>
            <a:pPr lvl="2"/>
            <a:r>
              <a:t>Body Level Three</a:t>
            </a:r>
          </a:p>
          <a:p>
            <a:pPr lvl="3"/>
            <a:r>
              <a:t>Body Level Four</a:t>
            </a:r>
          </a:p>
          <a:p>
            <a:pPr lvl="4"/>
            <a:r>
              <a:t>Body Level Five</a:t>
            </a:r>
          </a:p>
        </p:txBody>
      </p:sp>
      <p:sp>
        <p:nvSpPr>
          <p:cNvPr id="111" name="Text Placeholder 5"/>
          <p:cNvSpPr>
            <a:spLocks noGrp="1"/>
          </p:cNvSpPr>
          <p:nvPr>
            <p:ph type="body" sz="quarter" idx="21"/>
          </p:nvPr>
        </p:nvSpPr>
        <p:spPr>
          <a:xfrm>
            <a:off x="898973" y="700087"/>
            <a:ext cx="6515622" cy="484536"/>
          </a:xfrm>
          <a:prstGeom prst="rect">
            <a:avLst/>
          </a:prstGeom>
        </p:spPr>
        <p:txBody>
          <a:bodyPr/>
          <a:lstStyle/>
          <a:p>
            <a:pPr marL="0" indent="0" defTabSz="606409">
              <a:lnSpc>
                <a:spcPts val="2000"/>
              </a:lnSpc>
              <a:spcBef>
                <a:spcPts val="0"/>
              </a:spcBef>
              <a:buClrTx/>
              <a:buSzTx/>
              <a:buFontTx/>
              <a:buNone/>
              <a:defRPr sz="1400">
                <a:latin typeface="Tahoma"/>
                <a:ea typeface="Tahoma"/>
                <a:cs typeface="Tahoma"/>
                <a:sym typeface="Tahoma"/>
              </a:defRPr>
            </a:pPr>
            <a:endParaRPr/>
          </a:p>
        </p:txBody>
      </p:sp>
      <p:sp>
        <p:nvSpPr>
          <p:cNvPr id="112" name="Slide Number"/>
          <p:cNvSpPr txBox="1">
            <a:spLocks noGrp="1"/>
          </p:cNvSpPr>
          <p:nvPr>
            <p:ph type="sldNum" sz="quarter" idx="2"/>
          </p:nvPr>
        </p:nvSpPr>
        <p:spPr>
          <a:xfrm>
            <a:off x="6279548" y="4635137"/>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4" descr="Picture 4"/>
          <p:cNvPicPr>
            <a:picLocks noChangeAspect="1"/>
          </p:cNvPicPr>
          <p:nvPr/>
        </p:nvPicPr>
        <p:blipFill>
          <a:blip r:embed="rId52"/>
          <a:stretch>
            <a:fillRect/>
          </a:stretch>
        </p:blipFill>
        <p:spPr>
          <a:xfrm>
            <a:off x="7542331" y="0"/>
            <a:ext cx="810816" cy="404814"/>
          </a:xfrm>
          <a:prstGeom prst="rect">
            <a:avLst/>
          </a:prstGeom>
          <a:ln w="12700">
            <a:miter lim="400000"/>
          </a:ln>
        </p:spPr>
      </p:pic>
      <p:sp>
        <p:nvSpPr>
          <p:cNvPr id="3" name="Click to edit Master text styles"/>
          <p:cNvSpPr txBox="1">
            <a:spLocks noGrp="1"/>
          </p:cNvSpPr>
          <p:nvPr>
            <p:ph type="title" hasCustomPrompt="1"/>
          </p:nvPr>
        </p:nvSpPr>
        <p:spPr>
          <a:xfrm>
            <a:off x="899591" y="517278"/>
            <a:ext cx="7452829" cy="758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Click to edit Master text styles</a:t>
            </a:r>
          </a:p>
        </p:txBody>
      </p:sp>
      <p:sp>
        <p:nvSpPr>
          <p:cNvPr id="4" name="Body Level One…"/>
          <p:cNvSpPr txBox="1">
            <a:spLocks noGrp="1"/>
          </p:cNvSpPr>
          <p:nvPr>
            <p:ph type="body" idx="1" hasCustomPrompt="1"/>
          </p:nvPr>
        </p:nvSpPr>
        <p:spPr>
          <a:xfrm>
            <a:off x="899591" y="1275605"/>
            <a:ext cx="7452830" cy="3456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Edit Master text styles</a:t>
            </a:r>
          </a:p>
          <a:p>
            <a:pPr lvl="1"/>
            <a:endParaRPr/>
          </a:p>
          <a:p>
            <a:pPr lvl="2"/>
            <a:endParaRPr/>
          </a:p>
          <a:p>
            <a:pPr lvl="3"/>
            <a:endParaRPr/>
          </a:p>
          <a:p>
            <a:pPr lvl="4"/>
            <a:endParaRPr/>
          </a:p>
        </p:txBody>
      </p:sp>
      <p:sp>
        <p:nvSpPr>
          <p:cNvPr id="5"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8" tIns="45718" rIns="45718" bIns="45718"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7" r:id="rId46"/>
    <p:sldLayoutId id="2147483698" r:id="rId47"/>
    <p:sldLayoutId id="2147483702" r:id="rId48"/>
    <p:sldLayoutId id="2147483703" r:id="rId49"/>
    <p:sldLayoutId id="2147483704" r:id="rId50"/>
  </p:sldLayoutIdLst>
  <p:transition spd="med"/>
  <p:txStyles>
    <p:titleStyle>
      <a:lvl1pPr marL="0" marR="0" indent="0" algn="l" defTabSz="454818" rtl="0" latinLnBrk="0">
        <a:lnSpc>
          <a:spcPct val="100000"/>
        </a:lnSpc>
        <a:spcBef>
          <a:spcPts val="0"/>
        </a:spcBef>
        <a:spcAft>
          <a:spcPts val="0"/>
        </a:spcAft>
        <a:buClrTx/>
        <a:buSzTx/>
        <a:buFontTx/>
        <a:buNone/>
        <a:tabLst/>
        <a:defRPr sz="2700" b="0" i="0" u="none" strike="noStrike" cap="none" spc="0" baseline="0">
          <a:solidFill>
            <a:srgbClr val="1A9DAC"/>
          </a:solidFill>
          <a:uFillTx/>
          <a:latin typeface="Calibri"/>
          <a:ea typeface="Calibri"/>
          <a:cs typeface="Calibri"/>
          <a:sym typeface="Calibri"/>
        </a:defRPr>
      </a:lvl1pPr>
      <a:lvl2pPr marL="0" marR="0" indent="0" algn="l" defTabSz="454818" rtl="0" latinLnBrk="0">
        <a:lnSpc>
          <a:spcPct val="100000"/>
        </a:lnSpc>
        <a:spcBef>
          <a:spcPts val="0"/>
        </a:spcBef>
        <a:spcAft>
          <a:spcPts val="0"/>
        </a:spcAft>
        <a:buClrTx/>
        <a:buSzTx/>
        <a:buFontTx/>
        <a:buNone/>
        <a:tabLst/>
        <a:defRPr sz="2700" b="0" i="0" u="none" strike="noStrike" cap="none" spc="0" baseline="0">
          <a:solidFill>
            <a:srgbClr val="1A9DAC"/>
          </a:solidFill>
          <a:uFillTx/>
          <a:latin typeface="Calibri"/>
          <a:ea typeface="Calibri"/>
          <a:cs typeface="Calibri"/>
          <a:sym typeface="Calibri"/>
        </a:defRPr>
      </a:lvl2pPr>
      <a:lvl3pPr marL="0" marR="0" indent="0" algn="l" defTabSz="454818" rtl="0" latinLnBrk="0">
        <a:lnSpc>
          <a:spcPct val="100000"/>
        </a:lnSpc>
        <a:spcBef>
          <a:spcPts val="0"/>
        </a:spcBef>
        <a:spcAft>
          <a:spcPts val="0"/>
        </a:spcAft>
        <a:buClrTx/>
        <a:buSzTx/>
        <a:buFontTx/>
        <a:buNone/>
        <a:tabLst/>
        <a:defRPr sz="2700" b="0" i="0" u="none" strike="noStrike" cap="none" spc="0" baseline="0">
          <a:solidFill>
            <a:srgbClr val="1A9DAC"/>
          </a:solidFill>
          <a:uFillTx/>
          <a:latin typeface="Calibri"/>
          <a:ea typeface="Calibri"/>
          <a:cs typeface="Calibri"/>
          <a:sym typeface="Calibri"/>
        </a:defRPr>
      </a:lvl3pPr>
      <a:lvl4pPr marL="0" marR="0" indent="0" algn="l" defTabSz="454818" rtl="0" latinLnBrk="0">
        <a:lnSpc>
          <a:spcPct val="100000"/>
        </a:lnSpc>
        <a:spcBef>
          <a:spcPts val="0"/>
        </a:spcBef>
        <a:spcAft>
          <a:spcPts val="0"/>
        </a:spcAft>
        <a:buClrTx/>
        <a:buSzTx/>
        <a:buFontTx/>
        <a:buNone/>
        <a:tabLst/>
        <a:defRPr sz="2700" b="0" i="0" u="none" strike="noStrike" cap="none" spc="0" baseline="0">
          <a:solidFill>
            <a:srgbClr val="1A9DAC"/>
          </a:solidFill>
          <a:uFillTx/>
          <a:latin typeface="Calibri"/>
          <a:ea typeface="Calibri"/>
          <a:cs typeface="Calibri"/>
          <a:sym typeface="Calibri"/>
        </a:defRPr>
      </a:lvl4pPr>
      <a:lvl5pPr marL="0" marR="0" indent="0" algn="l" defTabSz="454818" rtl="0" latinLnBrk="0">
        <a:lnSpc>
          <a:spcPct val="100000"/>
        </a:lnSpc>
        <a:spcBef>
          <a:spcPts val="0"/>
        </a:spcBef>
        <a:spcAft>
          <a:spcPts val="0"/>
        </a:spcAft>
        <a:buClrTx/>
        <a:buSzTx/>
        <a:buFontTx/>
        <a:buNone/>
        <a:tabLst/>
        <a:defRPr sz="2700" b="0" i="0" u="none" strike="noStrike" cap="none" spc="0" baseline="0">
          <a:solidFill>
            <a:srgbClr val="1A9DAC"/>
          </a:solidFill>
          <a:uFillTx/>
          <a:latin typeface="Calibri"/>
          <a:ea typeface="Calibri"/>
          <a:cs typeface="Calibri"/>
          <a:sym typeface="Calibri"/>
        </a:defRPr>
      </a:lvl5pPr>
      <a:lvl6pPr marL="0" marR="0" indent="457165" algn="l" defTabSz="454818" rtl="0" latinLnBrk="0">
        <a:lnSpc>
          <a:spcPct val="100000"/>
        </a:lnSpc>
        <a:spcBef>
          <a:spcPts val="0"/>
        </a:spcBef>
        <a:spcAft>
          <a:spcPts val="0"/>
        </a:spcAft>
        <a:buClrTx/>
        <a:buSzTx/>
        <a:buFontTx/>
        <a:buNone/>
        <a:tabLst/>
        <a:defRPr sz="2700" b="0" i="0" u="none" strike="noStrike" cap="none" spc="0" baseline="0">
          <a:solidFill>
            <a:srgbClr val="1A9DAC"/>
          </a:solidFill>
          <a:uFillTx/>
          <a:latin typeface="Calibri"/>
          <a:ea typeface="Calibri"/>
          <a:cs typeface="Calibri"/>
          <a:sym typeface="Calibri"/>
        </a:defRPr>
      </a:lvl6pPr>
      <a:lvl7pPr marL="0" marR="0" indent="914333" algn="l" defTabSz="454818" rtl="0" latinLnBrk="0">
        <a:lnSpc>
          <a:spcPct val="100000"/>
        </a:lnSpc>
        <a:spcBef>
          <a:spcPts val="0"/>
        </a:spcBef>
        <a:spcAft>
          <a:spcPts val="0"/>
        </a:spcAft>
        <a:buClrTx/>
        <a:buSzTx/>
        <a:buFontTx/>
        <a:buNone/>
        <a:tabLst/>
        <a:defRPr sz="2700" b="0" i="0" u="none" strike="noStrike" cap="none" spc="0" baseline="0">
          <a:solidFill>
            <a:srgbClr val="1A9DAC"/>
          </a:solidFill>
          <a:uFillTx/>
          <a:latin typeface="Calibri"/>
          <a:ea typeface="Calibri"/>
          <a:cs typeface="Calibri"/>
          <a:sym typeface="Calibri"/>
        </a:defRPr>
      </a:lvl7pPr>
      <a:lvl8pPr marL="0" marR="0" indent="1371497" algn="l" defTabSz="454818" rtl="0" latinLnBrk="0">
        <a:lnSpc>
          <a:spcPct val="100000"/>
        </a:lnSpc>
        <a:spcBef>
          <a:spcPts val="0"/>
        </a:spcBef>
        <a:spcAft>
          <a:spcPts val="0"/>
        </a:spcAft>
        <a:buClrTx/>
        <a:buSzTx/>
        <a:buFontTx/>
        <a:buNone/>
        <a:tabLst/>
        <a:defRPr sz="2700" b="0" i="0" u="none" strike="noStrike" cap="none" spc="0" baseline="0">
          <a:solidFill>
            <a:srgbClr val="1A9DAC"/>
          </a:solidFill>
          <a:uFillTx/>
          <a:latin typeface="Calibri"/>
          <a:ea typeface="Calibri"/>
          <a:cs typeface="Calibri"/>
          <a:sym typeface="Calibri"/>
        </a:defRPr>
      </a:lvl8pPr>
      <a:lvl9pPr marL="0" marR="0" indent="1828663" algn="l" defTabSz="454818" rtl="0" latinLnBrk="0">
        <a:lnSpc>
          <a:spcPct val="100000"/>
        </a:lnSpc>
        <a:spcBef>
          <a:spcPts val="0"/>
        </a:spcBef>
        <a:spcAft>
          <a:spcPts val="0"/>
        </a:spcAft>
        <a:buClrTx/>
        <a:buSzTx/>
        <a:buFontTx/>
        <a:buNone/>
        <a:tabLst/>
        <a:defRPr sz="2700" b="0" i="0" u="none" strike="noStrike" cap="none" spc="0" baseline="0">
          <a:solidFill>
            <a:srgbClr val="1A9DAC"/>
          </a:solidFill>
          <a:uFillTx/>
          <a:latin typeface="Calibri"/>
          <a:ea typeface="Calibri"/>
          <a:cs typeface="Calibri"/>
          <a:sym typeface="Calibri"/>
        </a:defRPr>
      </a:lvl9pPr>
    </p:titleStyle>
    <p:bodyStyle>
      <a:lvl1pPr marL="200025" marR="0" indent="-192881" algn="l" defTabSz="454818" rtl="0" latinLnBrk="0">
        <a:lnSpc>
          <a:spcPct val="100000"/>
        </a:lnSpc>
        <a:spcBef>
          <a:spcPts val="300"/>
        </a:spcBef>
        <a:spcAft>
          <a:spcPts val="0"/>
        </a:spcAft>
        <a:buClr>
          <a:srgbClr val="1A9DAC"/>
        </a:buClr>
        <a:buSzPct val="100000"/>
        <a:buFont typeface="Arial"/>
        <a:buChar char="•"/>
        <a:tabLst/>
        <a:defRPr sz="1300" b="0" i="0" u="none" strike="noStrike" cap="none" spc="0" baseline="0">
          <a:solidFill>
            <a:srgbClr val="000000"/>
          </a:solidFill>
          <a:uFillTx/>
          <a:latin typeface="Calibri"/>
          <a:ea typeface="Calibri"/>
          <a:cs typeface="Calibri"/>
          <a:sym typeface="Calibri"/>
        </a:defRPr>
      </a:lvl1pPr>
      <a:lvl2pPr marL="406003" marR="0" indent="-205978" algn="l" defTabSz="454818" rtl="0" latinLnBrk="0">
        <a:lnSpc>
          <a:spcPct val="100000"/>
        </a:lnSpc>
        <a:spcBef>
          <a:spcPts val="300"/>
        </a:spcBef>
        <a:spcAft>
          <a:spcPts val="0"/>
        </a:spcAft>
        <a:buClr>
          <a:srgbClr val="1A9DAC"/>
        </a:buClr>
        <a:buSzPct val="100000"/>
        <a:buFont typeface="Arial"/>
        <a:buChar char="o"/>
        <a:tabLst/>
        <a:defRPr sz="1300" b="0" i="0" u="none" strike="noStrike" cap="none" spc="0" baseline="0">
          <a:solidFill>
            <a:srgbClr val="000000"/>
          </a:solidFill>
          <a:uFillTx/>
          <a:latin typeface="Calibri"/>
          <a:ea typeface="Calibri"/>
          <a:cs typeface="Calibri"/>
          <a:sym typeface="Calibri"/>
        </a:defRPr>
      </a:lvl2pPr>
      <a:lvl3pPr marL="606028" marR="0" indent="-200025" algn="l" defTabSz="454818" rtl="0" latinLnBrk="0">
        <a:lnSpc>
          <a:spcPct val="100000"/>
        </a:lnSpc>
        <a:spcBef>
          <a:spcPts val="300"/>
        </a:spcBef>
        <a:spcAft>
          <a:spcPts val="0"/>
        </a:spcAft>
        <a:buClr>
          <a:srgbClr val="1A9DAC"/>
        </a:buClr>
        <a:buSzPct val="100000"/>
        <a:buFont typeface="Arial"/>
        <a:buChar char="̶"/>
        <a:tabLst/>
        <a:defRPr sz="1300" b="0" i="0" u="none" strike="noStrike" cap="none" spc="0" baseline="0">
          <a:solidFill>
            <a:srgbClr val="000000"/>
          </a:solidFill>
          <a:uFillTx/>
          <a:latin typeface="Calibri"/>
          <a:ea typeface="Calibri"/>
          <a:cs typeface="Calibri"/>
          <a:sym typeface="Calibri"/>
        </a:defRPr>
      </a:lvl3pPr>
      <a:lvl4pPr marL="1616670" marR="0" indent="-245070" algn="l" defTabSz="454818" rtl="0" latinLnBrk="0">
        <a:lnSpc>
          <a:spcPct val="100000"/>
        </a:lnSpc>
        <a:spcBef>
          <a:spcPts val="300"/>
        </a:spcBef>
        <a:spcAft>
          <a:spcPts val="0"/>
        </a:spcAft>
        <a:buClr>
          <a:srgbClr val="1A9DAC"/>
        </a:buClr>
        <a:buSzPct val="100000"/>
        <a:buFont typeface="Arial"/>
        <a:buChar char="–"/>
        <a:tabLst/>
        <a:defRPr sz="1300" b="0" i="0" u="none" strike="noStrike" cap="none" spc="0" baseline="0">
          <a:solidFill>
            <a:srgbClr val="000000"/>
          </a:solidFill>
          <a:uFillTx/>
          <a:latin typeface="Calibri"/>
          <a:ea typeface="Calibri"/>
          <a:cs typeface="Calibri"/>
          <a:sym typeface="Calibri"/>
        </a:defRPr>
      </a:lvl4pPr>
      <a:lvl5pPr marL="2073870" marR="0" indent="-245070" algn="l" defTabSz="454818" rtl="0" latinLnBrk="0">
        <a:lnSpc>
          <a:spcPct val="100000"/>
        </a:lnSpc>
        <a:spcBef>
          <a:spcPts val="300"/>
        </a:spcBef>
        <a:spcAft>
          <a:spcPts val="0"/>
        </a:spcAft>
        <a:buClr>
          <a:srgbClr val="1A9DAC"/>
        </a:buClr>
        <a:buSzPct val="100000"/>
        <a:buFont typeface="Arial"/>
        <a:buChar char="»"/>
        <a:tabLst/>
        <a:defRPr sz="1300" b="0" i="0" u="none" strike="noStrike" cap="none" spc="0" baseline="0">
          <a:solidFill>
            <a:srgbClr val="000000"/>
          </a:solidFill>
          <a:uFillTx/>
          <a:latin typeface="Calibri"/>
          <a:ea typeface="Calibri"/>
          <a:cs typeface="Calibri"/>
          <a:sym typeface="Calibri"/>
        </a:defRPr>
      </a:lvl5pPr>
      <a:lvl6pPr marL="2434407" marR="0" indent="-148578" algn="l" defTabSz="454818" rtl="0" latinLnBrk="0">
        <a:lnSpc>
          <a:spcPct val="100000"/>
        </a:lnSpc>
        <a:spcBef>
          <a:spcPts val="300"/>
        </a:spcBef>
        <a:spcAft>
          <a:spcPts val="0"/>
        </a:spcAft>
        <a:buClr>
          <a:srgbClr val="1A9DAC"/>
        </a:buClr>
        <a:buSzPct val="100000"/>
        <a:buFont typeface="Arial"/>
        <a:buChar char="•"/>
        <a:tabLst/>
        <a:defRPr sz="1300" b="0" i="0" u="none" strike="noStrike" cap="none" spc="0" baseline="0">
          <a:solidFill>
            <a:srgbClr val="000000"/>
          </a:solidFill>
          <a:uFillTx/>
          <a:latin typeface="Calibri"/>
          <a:ea typeface="Calibri"/>
          <a:cs typeface="Calibri"/>
          <a:sym typeface="Calibri"/>
        </a:defRPr>
      </a:lvl6pPr>
      <a:lvl7pPr marL="2891574" marR="0" indent="-148578" algn="l" defTabSz="454818" rtl="0" latinLnBrk="0">
        <a:lnSpc>
          <a:spcPct val="100000"/>
        </a:lnSpc>
        <a:spcBef>
          <a:spcPts val="300"/>
        </a:spcBef>
        <a:spcAft>
          <a:spcPts val="0"/>
        </a:spcAft>
        <a:buClr>
          <a:srgbClr val="1A9DAC"/>
        </a:buClr>
        <a:buSzPct val="100000"/>
        <a:buFont typeface="Arial"/>
        <a:buChar char="•"/>
        <a:tabLst/>
        <a:defRPr sz="1300" b="0" i="0" u="none" strike="noStrike" cap="none" spc="0" baseline="0">
          <a:solidFill>
            <a:srgbClr val="000000"/>
          </a:solidFill>
          <a:uFillTx/>
          <a:latin typeface="Calibri"/>
          <a:ea typeface="Calibri"/>
          <a:cs typeface="Calibri"/>
          <a:sym typeface="Calibri"/>
        </a:defRPr>
      </a:lvl7pPr>
      <a:lvl8pPr marL="3348740" marR="0" indent="-148578" algn="l" defTabSz="454818" rtl="0" latinLnBrk="0">
        <a:lnSpc>
          <a:spcPct val="100000"/>
        </a:lnSpc>
        <a:spcBef>
          <a:spcPts val="300"/>
        </a:spcBef>
        <a:spcAft>
          <a:spcPts val="0"/>
        </a:spcAft>
        <a:buClr>
          <a:srgbClr val="1A9DAC"/>
        </a:buClr>
        <a:buSzPct val="100000"/>
        <a:buFont typeface="Arial"/>
        <a:buChar char="•"/>
        <a:tabLst/>
        <a:defRPr sz="1300" b="0" i="0" u="none" strike="noStrike" cap="none" spc="0" baseline="0">
          <a:solidFill>
            <a:srgbClr val="000000"/>
          </a:solidFill>
          <a:uFillTx/>
          <a:latin typeface="Calibri"/>
          <a:ea typeface="Calibri"/>
          <a:cs typeface="Calibri"/>
          <a:sym typeface="Calibri"/>
        </a:defRPr>
      </a:lvl8pPr>
      <a:lvl9pPr marL="3805905" marR="0" indent="-148578" algn="l" defTabSz="454818" rtl="0" latinLnBrk="0">
        <a:lnSpc>
          <a:spcPct val="100000"/>
        </a:lnSpc>
        <a:spcBef>
          <a:spcPts val="300"/>
        </a:spcBef>
        <a:spcAft>
          <a:spcPts val="0"/>
        </a:spcAft>
        <a:buClr>
          <a:srgbClr val="1A9DAC"/>
        </a:buClr>
        <a:buSzPct val="100000"/>
        <a:buFont typeface="Arial"/>
        <a:buChar char="•"/>
        <a:tabLst/>
        <a:defRPr sz="13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7.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8" Type="http://schemas.openxmlformats.org/officeDocument/2006/relationships/image" Target="../media/image93.tif"/><Relationship Id="rId3" Type="http://schemas.openxmlformats.org/officeDocument/2006/relationships/image" Target="../media/image88.tif"/><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4.jpeg"/><Relationship Id="rId1" Type="http://schemas.openxmlformats.org/officeDocument/2006/relationships/slideLayout" Target="../slideLayouts/slideLayout46.xml"/><Relationship Id="rId6" Type="http://schemas.openxmlformats.org/officeDocument/2006/relationships/image" Target="../media/image91.tif"/><Relationship Id="rId11" Type="http://schemas.openxmlformats.org/officeDocument/2006/relationships/image" Target="../media/image96.png"/><Relationship Id="rId5" Type="http://schemas.openxmlformats.org/officeDocument/2006/relationships/image" Target="../media/image90.tif"/><Relationship Id="rId10" Type="http://schemas.openxmlformats.org/officeDocument/2006/relationships/image" Target="../media/image95.png"/><Relationship Id="rId4" Type="http://schemas.openxmlformats.org/officeDocument/2006/relationships/image" Target="../media/image89.tif"/><Relationship Id="rId9" Type="http://schemas.openxmlformats.org/officeDocument/2006/relationships/image" Target="../media/image94.png"/></Relationships>
</file>

<file path=ppt/slides/_rels/slide1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scholar.google.com/citations?user=B0rtByAAAAAJ&amp;hl=en" TargetMode="Externa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46.xml"/><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www.ulster.ac.uk/research/topic/computer-science/btiic" TargetMode="Externa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8" Type="http://schemas.openxmlformats.org/officeDocument/2006/relationships/hyperlink" Target="https://scholar.google.co.uk/citations?view_op=view_citation&amp;hl=en&amp;user=o75v0YQAAAAJ&amp;citation_for_view=o75v0YQAAAAJ:8k81kl-MbHgC" TargetMode="External"/><Relationship Id="rId3" Type="http://schemas.openxmlformats.org/officeDocument/2006/relationships/hyperlink" Target="https://scholar.google.co.uk/citations?view_op=view_citation&amp;hl=en&amp;user=o75v0YQAAAAJ&amp;citation_for_view=o75v0YQAAAAJ:5nxA0vEk-isC" TargetMode="External"/><Relationship Id="rId7" Type="http://schemas.openxmlformats.org/officeDocument/2006/relationships/hyperlink" Target="https://scholar.google.co.uk/citations?view_op=view_citation&amp;hl=en&amp;user=o75v0YQAAAAJ&amp;citation_for_view=o75v0YQAAAAJ:3fE2CSJIrl8C" TargetMode="External"/><Relationship Id="rId2" Type="http://schemas.openxmlformats.org/officeDocument/2006/relationships/image" Target="../media/image100.jpeg"/><Relationship Id="rId1" Type="http://schemas.openxmlformats.org/officeDocument/2006/relationships/slideLayout" Target="../slideLayouts/slideLayout48.xml"/><Relationship Id="rId6" Type="http://schemas.openxmlformats.org/officeDocument/2006/relationships/hyperlink" Target="https://scholar.google.co.uk/citations?view_op=view_citation&amp;hl=en&amp;user=o75v0YQAAAAJ&amp;citation_for_view=o75v0YQAAAAJ:u5HHmVD_uO8C" TargetMode="External"/><Relationship Id="rId5" Type="http://schemas.openxmlformats.org/officeDocument/2006/relationships/hyperlink" Target="https://scholar.google.co.uk/citations?view_op=view_citation&amp;hl=en&amp;user=o75v0YQAAAAJ&amp;citation_for_view=o75v0YQAAAAJ:MXK_kJrjxJIC" TargetMode="External"/><Relationship Id="rId10" Type="http://schemas.openxmlformats.org/officeDocument/2006/relationships/image" Target="../media/image78.jpeg"/><Relationship Id="rId4" Type="http://schemas.openxmlformats.org/officeDocument/2006/relationships/hyperlink" Target="https://scholar.google.co.uk/citations?view_op=view_citation&amp;hl=en&amp;user=o75v0YQAAAAJ&amp;citation_for_view=o75v0YQAAAAJ:u-x6o8ySG0sC" TargetMode="External"/><Relationship Id="rId9" Type="http://schemas.openxmlformats.org/officeDocument/2006/relationships/image" Target="../media/image101.png"/></Relationships>
</file>

<file path=ppt/slides/_rels/slide19.xml.rels><?xml version="1.0" encoding="UTF-8" standalone="yes"?>
<Relationships xmlns="http://schemas.openxmlformats.org/package/2006/relationships"><Relationship Id="rId8" Type="http://schemas.openxmlformats.org/officeDocument/2006/relationships/hyperlink" Target="https://www.bellingcat.com/news/2022/08/05/tracking-the-faceless-killers-who-mutilated-and-executed-a-ukrainian-pow/" TargetMode="External"/><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46.xml"/><Relationship Id="rId6" Type="http://schemas.openxmlformats.org/officeDocument/2006/relationships/image" Target="../media/image105.png"/><Relationship Id="rId5" Type="http://schemas.openxmlformats.org/officeDocument/2006/relationships/image" Target="../media/image77.jpeg"/><Relationship Id="rId4" Type="http://schemas.openxmlformats.org/officeDocument/2006/relationships/image" Target="../media/image104.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ncsc.gov.uk/information/ncsc-certified-degrees" TargetMode="External"/><Relationship Id="rId1" Type="http://schemas.openxmlformats.org/officeDocument/2006/relationships/slideLayout" Target="../slideLayouts/slideLayout49.xml"/><Relationship Id="rId5" Type="http://schemas.openxmlformats.org/officeDocument/2006/relationships/image" Target="../media/image7.tif"/><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hyperlink" Target="https://uwe-repository.worktribe.com/output/11149364" TargetMode="External"/><Relationship Id="rId2" Type="http://schemas.openxmlformats.org/officeDocument/2006/relationships/hyperlink" Target="https://uwe-repository.worktribe.com/person/9995905/user/outputs" TargetMode="External"/><Relationship Id="rId1" Type="http://schemas.openxmlformats.org/officeDocument/2006/relationships/slideLayout" Target="../slideLayouts/slideLayout46.xml"/><Relationship Id="rId4" Type="http://schemas.openxmlformats.org/officeDocument/2006/relationships/image" Target="../media/image76.jpeg"/></Relationships>
</file>

<file path=ppt/slides/_rels/slide2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75.png"/><Relationship Id="rId7"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tif"/><Relationship Id="rId4" Type="http://schemas.openxmlformats.org/officeDocument/2006/relationships/image" Target="../media/image108.t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114.jpeg"/><Relationship Id="rId7" Type="http://schemas.openxmlformats.org/officeDocument/2006/relationships/image" Target="../media/image116.jpeg"/><Relationship Id="rId2" Type="http://schemas.openxmlformats.org/officeDocument/2006/relationships/image" Target="../media/image113.jpeg"/><Relationship Id="rId1" Type="http://schemas.openxmlformats.org/officeDocument/2006/relationships/slideLayout" Target="../slideLayouts/slideLayout34.xml"/><Relationship Id="rId6" Type="http://schemas.openxmlformats.org/officeDocument/2006/relationships/image" Target="../media/image4.png"/><Relationship Id="rId5" Type="http://schemas.openxmlformats.org/officeDocument/2006/relationships/image" Target="../media/image2.jpeg"/><Relationship Id="rId4" Type="http://schemas.openxmlformats.org/officeDocument/2006/relationships/image" Target="../media/image115.jpeg"/><Relationship Id="rId9" Type="http://schemas.openxmlformats.org/officeDocument/2006/relationships/image" Target="../media/image118.jpeg"/></Relationships>
</file>

<file path=ppt/slides/_rels/slide2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4.jpeg"/><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3.jpeg"/><Relationship Id="rId1" Type="http://schemas.openxmlformats.org/officeDocument/2006/relationships/slideLayout" Target="../slideLayouts/slideLayout44.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44.xml"/><Relationship Id="rId4" Type="http://schemas.openxmlformats.org/officeDocument/2006/relationships/image" Target="../media/image116.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44.xml"/><Relationship Id="rId4" Type="http://schemas.openxmlformats.org/officeDocument/2006/relationships/image" Target="../media/image117.jpe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44.xml"/><Relationship Id="rId4" Type="http://schemas.openxmlformats.org/officeDocument/2006/relationships/image" Target="../media/image118.jpeg"/></Relationships>
</file>

<file path=ppt/slides/_rels/slide3.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jpeg"/><Relationship Id="rId26" Type="http://schemas.openxmlformats.org/officeDocument/2006/relationships/image" Target="../media/image35.png"/><Relationship Id="rId3" Type="http://schemas.openxmlformats.org/officeDocument/2006/relationships/image" Target="../media/image12.jpeg"/><Relationship Id="rId21" Type="http://schemas.openxmlformats.org/officeDocument/2006/relationships/image" Target="../media/image30.png"/><Relationship Id="rId7" Type="http://schemas.openxmlformats.org/officeDocument/2006/relationships/image" Target="../media/image16.jpeg"/><Relationship Id="rId12" Type="http://schemas.openxmlformats.org/officeDocument/2006/relationships/image" Target="../media/image21.png"/><Relationship Id="rId17" Type="http://schemas.openxmlformats.org/officeDocument/2006/relationships/image" Target="../media/image26.jpeg"/><Relationship Id="rId25" Type="http://schemas.openxmlformats.org/officeDocument/2006/relationships/image" Target="../media/image34.jpe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5.jpeg"/><Relationship Id="rId11" Type="http://schemas.openxmlformats.org/officeDocument/2006/relationships/image" Target="../media/image20.jpe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jpe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7.tif"/></Relationships>
</file>

<file path=ppt/slides/_rels/slide6.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18" Type="http://schemas.openxmlformats.org/officeDocument/2006/relationships/image" Target="../media/image52.jpeg"/><Relationship Id="rId26" Type="http://schemas.openxmlformats.org/officeDocument/2006/relationships/image" Target="../media/image60.jpeg"/><Relationship Id="rId3" Type="http://schemas.openxmlformats.org/officeDocument/2006/relationships/image" Target="../media/image37.jpeg"/><Relationship Id="rId21" Type="http://schemas.openxmlformats.org/officeDocument/2006/relationships/image" Target="../media/image55.jpeg"/><Relationship Id="rId7" Type="http://schemas.openxmlformats.org/officeDocument/2006/relationships/image" Target="../media/image41.jpeg"/><Relationship Id="rId12" Type="http://schemas.openxmlformats.org/officeDocument/2006/relationships/image" Target="../media/image46.jpeg"/><Relationship Id="rId17" Type="http://schemas.openxmlformats.org/officeDocument/2006/relationships/image" Target="../media/image51.jpeg"/><Relationship Id="rId25" Type="http://schemas.openxmlformats.org/officeDocument/2006/relationships/image" Target="../media/image59.jpeg"/><Relationship Id="rId2" Type="http://schemas.openxmlformats.org/officeDocument/2006/relationships/image" Target="../media/image36.jpeg"/><Relationship Id="rId16" Type="http://schemas.openxmlformats.org/officeDocument/2006/relationships/image" Target="../media/image50.jpeg"/><Relationship Id="rId20"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0.jpeg"/><Relationship Id="rId11" Type="http://schemas.openxmlformats.org/officeDocument/2006/relationships/image" Target="../media/image45.jpeg"/><Relationship Id="rId24" Type="http://schemas.openxmlformats.org/officeDocument/2006/relationships/image" Target="../media/image58.jpeg"/><Relationship Id="rId5" Type="http://schemas.openxmlformats.org/officeDocument/2006/relationships/image" Target="../media/image39.jpeg"/><Relationship Id="rId15" Type="http://schemas.openxmlformats.org/officeDocument/2006/relationships/image" Target="../media/image49.jpeg"/><Relationship Id="rId23" Type="http://schemas.openxmlformats.org/officeDocument/2006/relationships/image" Target="../media/image57.png"/><Relationship Id="rId10" Type="http://schemas.openxmlformats.org/officeDocument/2006/relationships/image" Target="../media/image44.jpeg"/><Relationship Id="rId19" Type="http://schemas.openxmlformats.org/officeDocument/2006/relationships/image" Target="../media/image53.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jpeg"/><Relationship Id="rId27" Type="http://schemas.openxmlformats.org/officeDocument/2006/relationships/image" Target="../media/image7.tif"/></Relationships>
</file>

<file path=ppt/slides/_rels/slide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jpe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50.xml"/><Relationship Id="rId6" Type="http://schemas.openxmlformats.org/officeDocument/2006/relationships/image" Target="../media/image65.png"/><Relationship Id="rId11" Type="http://schemas.openxmlformats.org/officeDocument/2006/relationships/image" Target="../media/image70.jpeg"/><Relationship Id="rId5" Type="http://schemas.openxmlformats.org/officeDocument/2006/relationships/image" Target="../media/image64.jpe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jpeg"/><Relationship Id="rId9" Type="http://schemas.openxmlformats.org/officeDocument/2006/relationships/image" Target="../media/image68.png"/><Relationship Id="rId14"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3" Type="http://schemas.openxmlformats.org/officeDocument/2006/relationships/image" Target="../media/image4.png"/><Relationship Id="rId7" Type="http://schemas.openxmlformats.org/officeDocument/2006/relationships/image" Target="../media/image78.jpeg"/><Relationship Id="rId12" Type="http://schemas.openxmlformats.org/officeDocument/2006/relationships/image" Target="../media/image83.jpeg"/><Relationship Id="rId2" Type="http://schemas.openxmlformats.org/officeDocument/2006/relationships/image" Target="../media/image2.jpeg"/><Relationship Id="rId1" Type="http://schemas.openxmlformats.org/officeDocument/2006/relationships/slideLayout" Target="../slideLayouts/slideLayout34.xml"/><Relationship Id="rId6" Type="http://schemas.openxmlformats.org/officeDocument/2006/relationships/image" Target="../media/image77.jpeg"/><Relationship Id="rId11" Type="http://schemas.openxmlformats.org/officeDocument/2006/relationships/image" Target="../media/image82.jpeg"/><Relationship Id="rId5" Type="http://schemas.openxmlformats.org/officeDocument/2006/relationships/image" Target="../media/image76.jpeg"/><Relationship Id="rId15" Type="http://schemas.openxmlformats.org/officeDocument/2006/relationships/image" Target="../media/image86.jpeg"/><Relationship Id="rId10" Type="http://schemas.openxmlformats.org/officeDocument/2006/relationships/image" Target="../media/image81.jpeg"/><Relationship Id="rId4" Type="http://schemas.openxmlformats.org/officeDocument/2006/relationships/image" Target="../media/image75.png"/><Relationship Id="rId9" Type="http://schemas.openxmlformats.org/officeDocument/2006/relationships/image" Target="../media/image80.jpeg"/><Relationship Id="rId14" Type="http://schemas.openxmlformats.org/officeDocument/2006/relationships/image" Target="../media/image8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A87BFD-DE5B-D5D7-3244-F06631CEBFC0}"/>
              </a:ext>
            </a:extLst>
          </p:cNvPr>
          <p:cNvSpPr/>
          <p:nvPr/>
        </p:nvSpPr>
        <p:spPr>
          <a:xfrm>
            <a:off x="2087479" y="3510138"/>
            <a:ext cx="5534526" cy="941025"/>
          </a:xfrm>
          <a:prstGeom prst="rect">
            <a:avLst/>
          </a:prstGeom>
          <a:solidFill>
            <a:schemeClr val="bg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mn-lt"/>
              <a:ea typeface="+mn-ea"/>
              <a:cs typeface="+mn-cs"/>
              <a:sym typeface="Arial"/>
            </a:endParaRPr>
          </a:p>
        </p:txBody>
      </p:sp>
      <p:sp>
        <p:nvSpPr>
          <p:cNvPr id="591" name="Text Placeholder 1"/>
          <p:cNvSpPr txBox="1">
            <a:spLocks noGrp="1"/>
          </p:cNvSpPr>
          <p:nvPr>
            <p:ph type="body" sz="half" idx="1"/>
          </p:nvPr>
        </p:nvSpPr>
        <p:spPr>
          <a:xfrm>
            <a:off x="2181655" y="1540813"/>
            <a:ext cx="6710823" cy="1969325"/>
          </a:xfrm>
          <a:prstGeom prst="rect">
            <a:avLst/>
          </a:prstGeom>
        </p:spPr>
        <p:txBody>
          <a:bodyPr/>
          <a:lstStyle>
            <a:lvl1pPr>
              <a:lnSpc>
                <a:spcPct val="100000"/>
              </a:lnSpc>
            </a:lvl1pPr>
          </a:lstStyle>
          <a:p>
            <a:r>
              <a:t>UWEcyber </a:t>
            </a:r>
          </a:p>
        </p:txBody>
      </p:sp>
      <p:pic>
        <p:nvPicPr>
          <p:cNvPr id="594" name="Image" descr="Image"/>
          <p:cNvPicPr>
            <a:picLocks noChangeAspect="1"/>
          </p:cNvPicPr>
          <p:nvPr/>
        </p:nvPicPr>
        <p:blipFill>
          <a:blip r:embed="rId2"/>
          <a:srcRect l="24425"/>
          <a:stretch>
            <a:fillRect/>
          </a:stretch>
        </p:blipFill>
        <p:spPr>
          <a:xfrm>
            <a:off x="2132589" y="3567351"/>
            <a:ext cx="5434088" cy="83157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Title"/>
          <p:cNvSpPr txBox="1">
            <a:spLocks noGrp="1"/>
          </p:cNvSpPr>
          <p:nvPr>
            <p:ph type="body" sz="quarter" idx="1"/>
          </p:nvPr>
        </p:nvSpPr>
        <p:spPr>
          <a:xfrm>
            <a:off x="2062766" y="699541"/>
            <a:ext cx="6540509" cy="488302"/>
          </a:xfrm>
          <a:prstGeom prst="rect">
            <a:avLst/>
          </a:prstGeom>
        </p:spPr>
        <p:txBody>
          <a:bodyPr/>
          <a:lstStyle>
            <a:lvl1pPr defTabSz="507321">
              <a:lnSpc>
                <a:spcPts val="3400"/>
              </a:lnSpc>
              <a:spcBef>
                <a:spcPts val="700"/>
              </a:spcBef>
              <a:defRPr sz="2820"/>
            </a:lvl1pPr>
          </a:lstStyle>
          <a:p>
            <a:r>
              <a:t>Cyber Threat Intelligence in Industry 4.0</a:t>
            </a:r>
          </a:p>
        </p:txBody>
      </p:sp>
      <p:sp>
        <p:nvSpPr>
          <p:cNvPr id="618" name="Text Placeholder 5"/>
          <p:cNvSpPr>
            <a:spLocks noGrp="1"/>
          </p:cNvSpPr>
          <p:nvPr>
            <p:ph type="body" idx="21"/>
          </p:nvPr>
        </p:nvSpPr>
        <p:spPr>
          <a:xfrm>
            <a:off x="2062770" y="1347634"/>
            <a:ext cx="6540501" cy="34046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66700" indent="-266700" defTabSz="606409">
              <a:buClr>
                <a:srgbClr val="16818D"/>
              </a:buClr>
              <a:defRPr sz="1600">
                <a:latin typeface="Tahoma"/>
                <a:ea typeface="Tahoma"/>
                <a:cs typeface="Tahoma"/>
                <a:sym typeface="Tahoma"/>
              </a:defRPr>
            </a:pPr>
            <a:r>
              <a:t>Current research: Cyber Threat Intelligence in Distributed Environments</a:t>
            </a:r>
          </a:p>
          <a:p>
            <a:pPr marL="266700" indent="-266700" defTabSz="606409">
              <a:buClr>
                <a:srgbClr val="16818D"/>
              </a:buClr>
              <a:defRPr sz="1600">
                <a:latin typeface="Tahoma"/>
                <a:ea typeface="Tahoma"/>
                <a:cs typeface="Tahoma"/>
                <a:sym typeface="Tahoma"/>
              </a:defRPr>
            </a:pPr>
            <a:r>
              <a:t>PhD supervision: Digital Twins-based Advanced Persistent Threats in Smart Manufacturing Environments</a:t>
            </a:r>
          </a:p>
          <a:p>
            <a:pPr marL="1019241" lvl="1" indent="-266700" defTabSz="606409">
              <a:buClr>
                <a:srgbClr val="16818D"/>
              </a:buClr>
              <a:buChar char="•"/>
              <a:defRPr sz="1600">
                <a:latin typeface="Tahoma"/>
                <a:ea typeface="Tahoma"/>
                <a:cs typeface="Tahoma"/>
                <a:sym typeface="Tahoma"/>
              </a:defRPr>
            </a:pPr>
            <a:r>
              <a:t>PhD candidate: Ms. Carol Lok Yi Lo</a:t>
            </a:r>
          </a:p>
          <a:p>
            <a:pPr marL="266700" indent="-266700" defTabSz="606409">
              <a:buClr>
                <a:srgbClr val="16818D"/>
              </a:buClr>
              <a:defRPr sz="1600">
                <a:latin typeface="Tahoma"/>
                <a:ea typeface="Tahoma"/>
                <a:cs typeface="Tahoma"/>
                <a:sym typeface="Tahoma"/>
              </a:defRPr>
            </a:pPr>
            <a:endParaRPr/>
          </a:p>
          <a:p>
            <a:pPr marL="266700" indent="-266700" defTabSz="606409">
              <a:buClr>
                <a:srgbClr val="16818D"/>
              </a:buClr>
              <a:defRPr sz="1600">
                <a:latin typeface="Tahoma"/>
                <a:ea typeface="Tahoma"/>
                <a:cs typeface="Tahoma"/>
                <a:sym typeface="Tahoma"/>
              </a:defRPr>
            </a:pPr>
            <a:r>
              <a:t>Publications</a:t>
            </a:r>
          </a:p>
          <a:p>
            <a:pPr marL="1019241" lvl="1" indent="-266700" defTabSz="606409">
              <a:buClr>
                <a:srgbClr val="16818D"/>
              </a:buClr>
              <a:buChar char="•"/>
              <a:defRPr sz="1600">
                <a:latin typeface="Tahoma"/>
                <a:ea typeface="Tahoma"/>
                <a:cs typeface="Tahoma"/>
                <a:sym typeface="Tahoma"/>
              </a:defRPr>
            </a:pPr>
            <a:r>
              <a:t>C.Lo, TY.Win, Z.Rezaeifar, Z.Khan, P.Legg, 2023,  “Digital Twins in Industry 4.0 Cyber Security”. Submitted to the IEEE Smart World Congress 2023, Portsmouth, United Kingdom.  </a:t>
            </a:r>
          </a:p>
        </p:txBody>
      </p:sp>
      <p:sp>
        <p:nvSpPr>
          <p:cNvPr id="619"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pic>
        <p:nvPicPr>
          <p:cNvPr id="620" name="Picture 2" descr="Picture 2"/>
          <p:cNvPicPr>
            <a:picLocks noChangeAspect="1"/>
          </p:cNvPicPr>
          <p:nvPr/>
        </p:nvPicPr>
        <p:blipFill>
          <a:blip r:embed="rId2"/>
          <a:srcRect l="32727" t="2098" r="3318" b="2096"/>
          <a:stretch>
            <a:fillRect/>
          </a:stretch>
        </p:blipFill>
        <p:spPr>
          <a:xfrm rot="16200000">
            <a:off x="172103" y="3327401"/>
            <a:ext cx="1422788" cy="1420938"/>
          </a:xfrm>
          <a:custGeom>
            <a:avLst/>
            <a:gdLst/>
            <a:ahLst/>
            <a:cxnLst>
              <a:cxn ang="0">
                <a:pos x="wd2" y="hd2"/>
              </a:cxn>
              <a:cxn ang="5400000">
                <a:pos x="wd2" y="hd2"/>
              </a:cxn>
              <a:cxn ang="10800000">
                <a:pos x="wd2" y="hd2"/>
              </a:cxn>
              <a:cxn ang="16200000">
                <a:pos x="wd2" y="hd2"/>
              </a:cxn>
            </a:cxnLst>
            <a:rect l="0" t="0" r="r" b="b"/>
            <a:pathLst>
              <a:path w="19679" h="20595" extrusionOk="0">
                <a:moveTo>
                  <a:pt x="9836" y="0"/>
                </a:moveTo>
                <a:cubicBezTo>
                  <a:pt x="7318" y="0"/>
                  <a:pt x="4803" y="1004"/>
                  <a:pt x="2881" y="3014"/>
                </a:cubicBezTo>
                <a:cubicBezTo>
                  <a:pt x="-961" y="7035"/>
                  <a:pt x="-961" y="13557"/>
                  <a:pt x="2881" y="17579"/>
                </a:cubicBezTo>
                <a:cubicBezTo>
                  <a:pt x="6724" y="21600"/>
                  <a:pt x="12954" y="21600"/>
                  <a:pt x="16797" y="17579"/>
                </a:cubicBezTo>
                <a:cubicBezTo>
                  <a:pt x="20639" y="13557"/>
                  <a:pt x="20639" y="7035"/>
                  <a:pt x="16797" y="3014"/>
                </a:cubicBezTo>
                <a:cubicBezTo>
                  <a:pt x="14875" y="1004"/>
                  <a:pt x="12354" y="0"/>
                  <a:pt x="9836" y="0"/>
                </a:cubicBezTo>
                <a:close/>
              </a:path>
            </a:pathLst>
          </a:custGeom>
          <a:ln w="12700">
            <a:miter lim="400000"/>
          </a:ln>
        </p:spPr>
      </p:pic>
      <p:sp>
        <p:nvSpPr>
          <p:cNvPr id="621"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Dr Thomas Win</a:t>
            </a:r>
          </a:p>
          <a:p>
            <a:pPr algn="ctr">
              <a:defRPr sz="800">
                <a:solidFill>
                  <a:srgbClr val="FFFFFF"/>
                </a:solidFill>
                <a:latin typeface="Tahoma"/>
                <a:ea typeface="Tahoma"/>
                <a:cs typeface="Tahoma"/>
                <a:sym typeface="Tahoma"/>
              </a:defRPr>
            </a:pPr>
            <a:r>
              <a:t>Thomas.Win@uwe.ac.uk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Title"/>
          <p:cNvSpPr txBox="1">
            <a:spLocks noGrp="1"/>
          </p:cNvSpPr>
          <p:nvPr>
            <p:ph type="body" sz="quarter" idx="1"/>
          </p:nvPr>
        </p:nvSpPr>
        <p:spPr>
          <a:xfrm>
            <a:off x="2062766" y="699541"/>
            <a:ext cx="6577491" cy="488302"/>
          </a:xfrm>
          <a:prstGeom prst="rect">
            <a:avLst/>
          </a:prstGeom>
        </p:spPr>
        <p:txBody>
          <a:bodyPr/>
          <a:lstStyle>
            <a:lvl1pPr defTabSz="539704">
              <a:lnSpc>
                <a:spcPts val="3700"/>
              </a:lnSpc>
              <a:spcBef>
                <a:spcPts val="800"/>
              </a:spcBef>
              <a:defRPr sz="3000"/>
            </a:lvl1pPr>
          </a:lstStyle>
          <a:p>
            <a:r>
              <a:t>Low Resource Virtualisation Security</a:t>
            </a:r>
          </a:p>
        </p:txBody>
      </p:sp>
      <p:sp>
        <p:nvSpPr>
          <p:cNvPr id="624" name="Text Placeholder 5"/>
          <p:cNvSpPr>
            <a:spLocks noGrp="1"/>
          </p:cNvSpPr>
          <p:nvPr>
            <p:ph type="body" idx="21"/>
          </p:nvPr>
        </p:nvSpPr>
        <p:spPr>
          <a:xfrm>
            <a:off x="2062770" y="1347634"/>
            <a:ext cx="6863104" cy="34046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66700" indent="-266700" defTabSz="606409">
              <a:buClr>
                <a:srgbClr val="16818D"/>
              </a:buClr>
              <a:defRPr sz="1600">
                <a:latin typeface="Tahoma"/>
                <a:ea typeface="Tahoma"/>
                <a:cs typeface="Tahoma"/>
                <a:sym typeface="Tahoma"/>
              </a:defRPr>
            </a:pPr>
            <a:r>
              <a:t>What does that mean?</a:t>
            </a:r>
          </a:p>
          <a:p>
            <a:pPr marL="1019241" lvl="1" indent="-266700" defTabSz="606409">
              <a:buClr>
                <a:srgbClr val="16818D"/>
              </a:buClr>
              <a:buChar char="•"/>
              <a:defRPr sz="1600">
                <a:latin typeface="Tahoma"/>
                <a:ea typeface="Tahoma"/>
                <a:cs typeface="Tahoma"/>
                <a:sym typeface="Tahoma"/>
              </a:defRPr>
            </a:pPr>
            <a:r>
              <a:t>Containerisation and similar virtualisation tech</a:t>
            </a:r>
          </a:p>
          <a:p>
            <a:pPr marL="266700" indent="-266700" defTabSz="606409">
              <a:buClr>
                <a:srgbClr val="16818D"/>
              </a:buClr>
              <a:defRPr sz="1600">
                <a:latin typeface="Tahoma"/>
                <a:ea typeface="Tahoma"/>
                <a:cs typeface="Tahoma"/>
                <a:sym typeface="Tahoma"/>
              </a:defRPr>
            </a:pPr>
            <a:r>
              <a:t>Why is it important?</a:t>
            </a:r>
          </a:p>
          <a:p>
            <a:pPr marL="1019241" lvl="1" indent="-266700" defTabSz="606409">
              <a:buClr>
                <a:srgbClr val="16818D"/>
              </a:buClr>
              <a:buChar char="•"/>
              <a:defRPr sz="1600">
                <a:latin typeface="Tahoma"/>
                <a:ea typeface="Tahoma"/>
                <a:cs typeface="Tahoma"/>
                <a:sym typeface="Tahoma"/>
              </a:defRPr>
            </a:pPr>
            <a:r>
              <a:t>Because of their real </a:t>
            </a:r>
            <a:br/>
            <a:r>
              <a:t>world usage -&gt;</a:t>
            </a:r>
          </a:p>
          <a:p>
            <a:pPr marL="266700" indent="-266700" defTabSz="606409">
              <a:buClr>
                <a:srgbClr val="16818D"/>
              </a:buClr>
              <a:defRPr sz="1600">
                <a:latin typeface="Tahoma"/>
                <a:ea typeface="Tahoma"/>
                <a:cs typeface="Tahoma"/>
                <a:sym typeface="Tahoma"/>
              </a:defRPr>
            </a:pPr>
            <a:r>
              <a:t>What am I doing?</a:t>
            </a:r>
          </a:p>
          <a:p>
            <a:pPr marL="1019241" lvl="1" indent="-266700" defTabSz="606409">
              <a:buClr>
                <a:srgbClr val="16818D"/>
              </a:buClr>
              <a:buChar char="•"/>
              <a:defRPr sz="1600">
                <a:latin typeface="Tahoma"/>
                <a:ea typeface="Tahoma"/>
                <a:cs typeface="Tahoma"/>
                <a:sym typeface="Tahoma"/>
              </a:defRPr>
            </a:pPr>
            <a:r>
              <a:t>Focus on real world</a:t>
            </a:r>
            <a:br/>
            <a:r>
              <a:t>security </a:t>
            </a:r>
          </a:p>
          <a:p>
            <a:pPr marL="1019241" lvl="1" indent="-266700" defTabSz="606409">
              <a:buClr>
                <a:srgbClr val="16818D"/>
              </a:buClr>
              <a:buChar char="•"/>
              <a:defRPr sz="1600">
                <a:latin typeface="Tahoma"/>
                <a:ea typeface="Tahoma"/>
                <a:cs typeface="Tahoma"/>
                <a:sym typeface="Tahoma"/>
              </a:defRPr>
            </a:pPr>
            <a:r>
              <a:t>Vulnerability analysis in</a:t>
            </a:r>
            <a:br/>
            <a:r>
              <a:t>Computers and Security</a:t>
            </a:r>
          </a:p>
          <a:p>
            <a:pPr marL="1019241" lvl="1" indent="-266700" defTabSz="606409">
              <a:buClr>
                <a:srgbClr val="16818D"/>
              </a:buClr>
              <a:buChar char="•"/>
              <a:defRPr sz="1600">
                <a:latin typeface="Tahoma"/>
                <a:ea typeface="Tahoma"/>
                <a:cs typeface="Tahoma"/>
                <a:sym typeface="Tahoma"/>
              </a:defRPr>
            </a:pPr>
            <a:r>
              <a:t>Visualisation software in </a:t>
            </a:r>
            <a:br/>
            <a:r>
              <a:t>IEEE CSR </a:t>
            </a:r>
          </a:p>
        </p:txBody>
      </p:sp>
      <p:sp>
        <p:nvSpPr>
          <p:cNvPr id="625"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pic>
        <p:nvPicPr>
          <p:cNvPr id="626" name="Picture 2" descr="Picture 2"/>
          <p:cNvPicPr>
            <a:picLocks noChangeAspect="1"/>
          </p:cNvPicPr>
          <p:nvPr/>
        </p:nvPicPr>
        <p:blipFill>
          <a:blip r:embed="rId2"/>
          <a:srcRect l="16607" t="25044" r="34610" b="4588"/>
          <a:stretch>
            <a:fillRect/>
          </a:stretch>
        </p:blipFill>
        <p:spPr>
          <a:xfrm>
            <a:off x="5393752" y="1950121"/>
            <a:ext cx="3689297" cy="2854755"/>
          </a:xfrm>
          <a:prstGeom prst="rect">
            <a:avLst/>
          </a:prstGeom>
          <a:ln w="12700">
            <a:miter lim="400000"/>
          </a:ln>
        </p:spPr>
      </p:pic>
      <p:sp>
        <p:nvSpPr>
          <p:cNvPr id="627" name="TextBox 5"/>
          <p:cNvSpPr txBox="1"/>
          <p:nvPr/>
        </p:nvSpPr>
        <p:spPr>
          <a:xfrm>
            <a:off x="5393749" y="4804874"/>
            <a:ext cx="3689296" cy="266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700"/>
            </a:lvl1pPr>
          </a:lstStyle>
          <a:p>
            <a:r>
              <a:t>https://www.janes.com/defence-news/news-detail/lockheed-martin-conducts-u-2-flight-with-kubernetes-software-containerisation-technology</a:t>
            </a:r>
          </a:p>
        </p:txBody>
      </p:sp>
      <p:pic>
        <p:nvPicPr>
          <p:cNvPr id="628" name="Picture 3" descr="Picture 3"/>
          <p:cNvPicPr>
            <a:picLocks noChangeAspect="1"/>
          </p:cNvPicPr>
          <p:nvPr/>
        </p:nvPicPr>
        <p:blipFill>
          <a:blip r:embed="rId3"/>
          <a:srcRect l="32783" t="1297" r="10241" b="13210"/>
          <a:stretch>
            <a:fillRect/>
          </a:stretch>
        </p:blipFill>
        <p:spPr>
          <a:xfrm rot="16200000">
            <a:off x="172350" y="3334008"/>
            <a:ext cx="1422294" cy="1422770"/>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7"/>
                  <a:pt x="-961" y="13558"/>
                  <a:pt x="2882" y="17579"/>
                </a:cubicBezTo>
                <a:cubicBezTo>
                  <a:pt x="6725" y="21600"/>
                  <a:pt x="12953" y="21600"/>
                  <a:pt x="16796" y="17579"/>
                </a:cubicBezTo>
                <a:cubicBezTo>
                  <a:pt x="20639" y="13558"/>
                  <a:pt x="20639" y="7037"/>
                  <a:pt x="16796" y="3016"/>
                </a:cubicBezTo>
                <a:cubicBezTo>
                  <a:pt x="14875" y="1006"/>
                  <a:pt x="12357" y="0"/>
                  <a:pt x="9839" y="0"/>
                </a:cubicBezTo>
                <a:close/>
              </a:path>
            </a:pathLst>
          </a:custGeom>
          <a:ln w="12700">
            <a:miter lim="400000"/>
          </a:ln>
        </p:spPr>
      </p:pic>
      <p:sp>
        <p:nvSpPr>
          <p:cNvPr id="629"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Alan Mills</a:t>
            </a:r>
          </a:p>
          <a:p>
            <a:pPr algn="ctr">
              <a:defRPr sz="800">
                <a:solidFill>
                  <a:srgbClr val="FFFFFF"/>
                </a:solidFill>
                <a:latin typeface="Tahoma"/>
                <a:ea typeface="Tahoma"/>
                <a:cs typeface="Tahoma"/>
                <a:sym typeface="Tahoma"/>
              </a:defRPr>
            </a:pPr>
            <a:r>
              <a:t>Alan.Mills@uwe.ac.uk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110"/>
          <p:cNvSpPr txBox="1"/>
          <p:nvPr/>
        </p:nvSpPr>
        <p:spPr>
          <a:xfrm>
            <a:off x="1355558" y="261906"/>
            <a:ext cx="7247712" cy="2104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311207" indent="-311207" algn="ctr">
              <a:spcBef>
                <a:spcPts val="700"/>
              </a:spcBef>
              <a:defRPr sz="1600" b="1">
                <a:solidFill>
                  <a:srgbClr val="C00000"/>
                </a:solidFill>
              </a:defRPr>
            </a:pPr>
            <a:endParaRPr/>
          </a:p>
          <a:p>
            <a:pPr marL="311207" indent="-311207" algn="ctr">
              <a:spcBef>
                <a:spcPts val="700"/>
              </a:spcBef>
              <a:defRPr sz="1400" b="1"/>
            </a:pPr>
            <a:r>
              <a:t>Gareth Davies</a:t>
            </a:r>
          </a:p>
          <a:p>
            <a:pPr marL="311207" indent="-311207" algn="ctr">
              <a:spcBef>
                <a:spcPts val="700"/>
              </a:spcBef>
              <a:defRPr sz="100" b="1">
                <a:solidFill>
                  <a:srgbClr val="C00000"/>
                </a:solidFill>
              </a:defRPr>
            </a:pPr>
            <a:endParaRPr/>
          </a:p>
          <a:p>
            <a:pPr marL="311207" indent="-311207" algn="ctr">
              <a:spcBef>
                <a:spcPts val="500"/>
              </a:spcBef>
              <a:defRPr sz="1000" b="1"/>
            </a:pPr>
            <a:r>
              <a:t>Senior Academic &amp; Researcher</a:t>
            </a:r>
          </a:p>
          <a:p>
            <a:pPr marL="311207" indent="-311207" algn="ctr">
              <a:spcBef>
                <a:spcPts val="500"/>
              </a:spcBef>
              <a:defRPr sz="1000" b="1">
                <a:solidFill>
                  <a:srgbClr val="C00000"/>
                </a:solidFill>
              </a:defRPr>
            </a:pPr>
            <a:r>
              <a:t>Forensics Consultant</a:t>
            </a:r>
          </a:p>
          <a:p>
            <a:pPr marL="311207" indent="-311207" algn="ctr">
              <a:spcBef>
                <a:spcPts val="500"/>
              </a:spcBef>
              <a:defRPr sz="1000" b="1"/>
            </a:pPr>
            <a:r>
              <a:t>First Forensic Forum (F3) Chairman</a:t>
            </a:r>
          </a:p>
          <a:p>
            <a:pPr marL="311207" indent="-311207" algn="ctr">
              <a:spcBef>
                <a:spcPts val="500"/>
              </a:spcBef>
              <a:defRPr sz="1000" b="1">
                <a:solidFill>
                  <a:srgbClr val="C00000"/>
                </a:solidFill>
              </a:defRPr>
            </a:pPr>
            <a:r>
              <a:t>UK Digital Forensics Specialist Group</a:t>
            </a:r>
          </a:p>
          <a:p>
            <a:pPr marL="311207" indent="-311207" algn="ctr">
              <a:spcBef>
                <a:spcPts val="500"/>
              </a:spcBef>
              <a:defRPr sz="1000" b="1"/>
            </a:pPr>
            <a:r>
              <a:t>Criminal Justice Board (Digital Evidence)</a:t>
            </a:r>
          </a:p>
          <a:p>
            <a:pPr marL="311207" indent="-311207" algn="ctr">
              <a:spcBef>
                <a:spcPts val="500"/>
              </a:spcBef>
              <a:defRPr sz="1000" b="1">
                <a:solidFill>
                  <a:srgbClr val="C00000"/>
                </a:solidFill>
              </a:defRPr>
            </a:pPr>
            <a:r>
              <a:t>Interpol DF &amp; Car Cyber Threat Expert Group</a:t>
            </a:r>
          </a:p>
          <a:p>
            <a:pPr marL="311207" indent="-311207" algn="ctr">
              <a:spcBef>
                <a:spcPts val="500"/>
              </a:spcBef>
              <a:defRPr sz="100">
                <a:solidFill>
                  <a:srgbClr val="C00000"/>
                </a:solidFill>
              </a:defRPr>
            </a:pPr>
            <a:endParaRPr/>
          </a:p>
          <a:p>
            <a:pPr marL="311207" indent="-311207">
              <a:spcBef>
                <a:spcPts val="400"/>
              </a:spcBef>
              <a:defRPr sz="1000">
                <a:solidFill>
                  <a:srgbClr val="C00000"/>
                </a:solidFill>
              </a:defRPr>
            </a:pPr>
            <a:r>
              <a:t>		</a:t>
            </a:r>
            <a:r>
              <a:rPr b="1"/>
              <a:t>                                    Interests include:</a:t>
            </a:r>
          </a:p>
        </p:txBody>
      </p:sp>
      <p:sp>
        <p:nvSpPr>
          <p:cNvPr id="632" name="Title"/>
          <p:cNvSpPr txBox="1">
            <a:spLocks noGrp="1"/>
          </p:cNvSpPr>
          <p:nvPr>
            <p:ph type="body" sz="quarter" idx="1"/>
          </p:nvPr>
        </p:nvSpPr>
        <p:spPr>
          <a:xfrm>
            <a:off x="1962974" y="78117"/>
            <a:ext cx="5504850" cy="488302"/>
          </a:xfrm>
          <a:prstGeom prst="rect">
            <a:avLst/>
          </a:prstGeom>
        </p:spPr>
        <p:txBody>
          <a:bodyPr/>
          <a:lstStyle>
            <a:lvl1pPr defTabSz="539704">
              <a:lnSpc>
                <a:spcPts val="3700"/>
              </a:lnSpc>
              <a:spcBef>
                <a:spcPts val="800"/>
              </a:spcBef>
              <a:defRPr sz="2800">
                <a:latin typeface="+mn-lt"/>
                <a:ea typeface="+mn-ea"/>
                <a:cs typeface="+mn-cs"/>
                <a:sym typeface="Arial"/>
              </a:defRPr>
            </a:lvl1pPr>
          </a:lstStyle>
          <a:p>
            <a:r>
              <a:t>CySec and DFIR Research</a:t>
            </a:r>
          </a:p>
        </p:txBody>
      </p:sp>
      <p:sp>
        <p:nvSpPr>
          <p:cNvPr id="633" name="Text Placeholder 5"/>
          <p:cNvSpPr>
            <a:spLocks noGrp="1"/>
          </p:cNvSpPr>
          <p:nvPr>
            <p:ph type="body" idx="21"/>
          </p:nvPr>
        </p:nvSpPr>
        <p:spPr>
          <a:xfrm>
            <a:off x="1723369" y="2307057"/>
            <a:ext cx="7468759" cy="464839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defTabSz="606409">
              <a:lnSpc>
                <a:spcPts val="2000"/>
              </a:lnSpc>
              <a:spcBef>
                <a:spcPts val="0"/>
              </a:spcBef>
              <a:buClrTx/>
              <a:buSzTx/>
              <a:buFontTx/>
              <a:buNone/>
              <a:defRPr sz="800">
                <a:latin typeface="Tahoma"/>
                <a:ea typeface="Tahoma"/>
                <a:cs typeface="Tahoma"/>
                <a:sym typeface="Tahoma"/>
              </a:defRPr>
            </a:pPr>
            <a:endParaRPr/>
          </a:p>
          <a:p>
            <a:pPr marL="0" indent="0" defTabSz="606409">
              <a:lnSpc>
                <a:spcPts val="2000"/>
              </a:lnSpc>
              <a:spcBef>
                <a:spcPts val="0"/>
              </a:spcBef>
              <a:buClrTx/>
              <a:buSzTx/>
              <a:buFontTx/>
              <a:buNone/>
              <a:defRPr sz="800">
                <a:latin typeface="Tahoma"/>
                <a:ea typeface="Tahoma"/>
                <a:cs typeface="Tahoma"/>
                <a:sym typeface="Tahoma"/>
              </a:defRPr>
            </a:pPr>
            <a:endParaRPr/>
          </a:p>
          <a:p>
            <a:pPr marL="0" indent="0" defTabSz="606409">
              <a:lnSpc>
                <a:spcPts val="2000"/>
              </a:lnSpc>
              <a:spcBef>
                <a:spcPts val="0"/>
              </a:spcBef>
              <a:buClrTx/>
              <a:buSzTx/>
              <a:buFontTx/>
              <a:buNone/>
              <a:defRPr sz="800">
                <a:latin typeface="Tahoma"/>
                <a:ea typeface="Tahoma"/>
                <a:cs typeface="Tahoma"/>
                <a:sym typeface="Tahoma"/>
              </a:defRPr>
            </a:pPr>
            <a:endParaRPr/>
          </a:p>
          <a:p>
            <a:pPr marL="0" indent="0" defTabSz="606409">
              <a:lnSpc>
                <a:spcPts val="2000"/>
              </a:lnSpc>
              <a:spcBef>
                <a:spcPts val="0"/>
              </a:spcBef>
              <a:buClrTx/>
              <a:buSzTx/>
              <a:buFontTx/>
              <a:buNone/>
              <a:defRPr sz="800">
                <a:latin typeface="Tahoma"/>
                <a:ea typeface="Tahoma"/>
                <a:cs typeface="Tahoma"/>
                <a:sym typeface="Tahoma"/>
              </a:defRPr>
            </a:pPr>
            <a:endParaRPr/>
          </a:p>
          <a:p>
            <a:pPr marL="0" indent="0" defTabSz="606409">
              <a:lnSpc>
                <a:spcPts val="2000"/>
              </a:lnSpc>
              <a:spcBef>
                <a:spcPts val="0"/>
              </a:spcBef>
              <a:buClrTx/>
              <a:buSzTx/>
              <a:buFontTx/>
              <a:buNone/>
              <a:defRPr sz="800" b="1">
                <a:latin typeface="Tahoma"/>
                <a:ea typeface="Tahoma"/>
                <a:cs typeface="Tahoma"/>
                <a:sym typeface="Tahoma"/>
              </a:defRPr>
            </a:pPr>
            <a:r>
              <a:t>		</a:t>
            </a:r>
            <a:r>
              <a:rPr>
                <a:latin typeface="+mn-lt"/>
                <a:ea typeface="+mn-ea"/>
                <a:cs typeface="+mn-cs"/>
                <a:sym typeface="Arial"/>
              </a:rPr>
              <a:t>Recent Research Output:</a:t>
            </a:r>
          </a:p>
          <a:p>
            <a:pPr marL="0" indent="0" algn="ctr" defTabSz="606409">
              <a:lnSpc>
                <a:spcPts val="2000"/>
              </a:lnSpc>
              <a:spcBef>
                <a:spcPts val="0"/>
              </a:spcBef>
              <a:buClrTx/>
              <a:buSzTx/>
              <a:buFontTx/>
              <a:buNone/>
              <a:defRPr sz="800">
                <a:latin typeface="+mn-lt"/>
                <a:ea typeface="+mn-ea"/>
                <a:cs typeface="+mn-cs"/>
                <a:sym typeface="Arial"/>
              </a:defRPr>
            </a:pPr>
            <a:r>
              <a:t>Digital Investigator Journal: </a:t>
            </a:r>
          </a:p>
          <a:p>
            <a:pPr marL="0" indent="0" algn="ctr" defTabSz="606409">
              <a:lnSpc>
                <a:spcPts val="2000"/>
              </a:lnSpc>
              <a:spcBef>
                <a:spcPts val="0"/>
              </a:spcBef>
              <a:buClrTx/>
              <a:buSzTx/>
              <a:buFontTx/>
              <a:buNone/>
              <a:defRPr sz="800">
                <a:latin typeface="+mn-lt"/>
                <a:ea typeface="+mn-ea"/>
                <a:cs typeface="+mn-cs"/>
                <a:sym typeface="Arial"/>
              </a:defRPr>
            </a:pPr>
            <a:r>
              <a:t>‘</a:t>
            </a:r>
            <a:r>
              <a:rPr b="1"/>
              <a:t>Defining User Requirements and Technical Specifications to Assist with Effective Validation of Digital Forensics methods.’</a:t>
            </a:r>
          </a:p>
          <a:p>
            <a:pPr marL="0" indent="0" algn="ctr" defTabSz="606409">
              <a:lnSpc>
                <a:spcPts val="2000"/>
              </a:lnSpc>
              <a:spcBef>
                <a:spcPts val="0"/>
              </a:spcBef>
              <a:buClrTx/>
              <a:buSzTx/>
              <a:buFontTx/>
              <a:buNone/>
              <a:defRPr sz="800" b="1">
                <a:latin typeface="+mn-lt"/>
                <a:ea typeface="+mn-ea"/>
                <a:cs typeface="+mn-cs"/>
                <a:sym typeface="Arial"/>
              </a:defRPr>
            </a:pPr>
            <a:r>
              <a:t> </a:t>
            </a:r>
            <a:r>
              <a:rPr b="0"/>
              <a:t>in conjunction with UK Government (FCN) and Kings College London.</a:t>
            </a:r>
          </a:p>
          <a:p>
            <a:pPr marL="0" indent="0" algn="ctr" defTabSz="606409">
              <a:lnSpc>
                <a:spcPts val="2000"/>
              </a:lnSpc>
              <a:spcBef>
                <a:spcPts val="0"/>
              </a:spcBef>
              <a:buClrTx/>
              <a:buSzTx/>
              <a:buFontTx/>
              <a:buNone/>
              <a:defRPr sz="800">
                <a:latin typeface="+mn-lt"/>
                <a:ea typeface="+mn-ea"/>
                <a:cs typeface="+mn-cs"/>
                <a:sym typeface="Arial"/>
              </a:defRPr>
            </a:pPr>
            <a:r>
              <a:t>19</a:t>
            </a:r>
            <a:r>
              <a:rPr baseline="30000"/>
              <a:t>th</a:t>
            </a:r>
            <a:r>
              <a:t> International Conference on Cyber Warfare and Security (ICCWS 2024):</a:t>
            </a:r>
            <a:r>
              <a:rPr b="1"/>
              <a:t>‘A.I. Lifecycle Forensics’, ‘Who Controls The Future of A.I.?’</a:t>
            </a:r>
            <a:r>
              <a:t>(CySec perspective) &amp; </a:t>
            </a:r>
            <a:r>
              <a:rPr b="1"/>
              <a:t>‘Resilience, Dependability and Security’ </a:t>
            </a:r>
            <a:r>
              <a:t>(CySec skills shortage)</a:t>
            </a:r>
          </a:p>
        </p:txBody>
      </p:sp>
      <p:sp>
        <p:nvSpPr>
          <p:cNvPr id="634"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pic>
        <p:nvPicPr>
          <p:cNvPr id="635" name="Picture 5" descr="Picture 5"/>
          <p:cNvPicPr>
            <a:picLocks noChangeAspect="1"/>
          </p:cNvPicPr>
          <p:nvPr/>
        </p:nvPicPr>
        <p:blipFill>
          <a:blip r:embed="rId2"/>
          <a:srcRect l="6575" b="6575"/>
          <a:stretch>
            <a:fillRect/>
          </a:stretch>
        </p:blipFill>
        <p:spPr>
          <a:xfrm>
            <a:off x="172323" y="3328868"/>
            <a:ext cx="1422348" cy="1422347"/>
          </a:xfrm>
          <a:custGeom>
            <a:avLst/>
            <a:gdLst/>
            <a:ahLst/>
            <a:cxnLst>
              <a:cxn ang="0">
                <a:pos x="wd2" y="hd2"/>
              </a:cxn>
              <a:cxn ang="5400000">
                <a:pos x="wd2" y="hd2"/>
              </a:cxn>
              <a:cxn ang="10800000">
                <a:pos x="wd2" y="hd2"/>
              </a:cxn>
              <a:cxn ang="16200000">
                <a:pos x="wd2" y="hd2"/>
              </a:cxn>
            </a:cxnLst>
            <a:rect l="0" t="0" r="r" b="b"/>
            <a:pathLst>
              <a:path w="20595" h="20595" extrusionOk="0">
                <a:moveTo>
                  <a:pt x="10297" y="0"/>
                </a:moveTo>
                <a:cubicBezTo>
                  <a:pt x="7662" y="0"/>
                  <a:pt x="5027" y="1006"/>
                  <a:pt x="3017" y="3017"/>
                </a:cubicBezTo>
                <a:cubicBezTo>
                  <a:pt x="-1005" y="7038"/>
                  <a:pt x="-1005" y="13557"/>
                  <a:pt x="3017" y="17578"/>
                </a:cubicBezTo>
                <a:cubicBezTo>
                  <a:pt x="7038" y="21600"/>
                  <a:pt x="13557" y="21600"/>
                  <a:pt x="17578" y="17578"/>
                </a:cubicBezTo>
                <a:cubicBezTo>
                  <a:pt x="19589" y="15568"/>
                  <a:pt x="20595" y="12933"/>
                  <a:pt x="20595" y="10298"/>
                </a:cubicBezTo>
                <a:cubicBezTo>
                  <a:pt x="20595" y="7662"/>
                  <a:pt x="19589" y="5028"/>
                  <a:pt x="17578" y="3017"/>
                </a:cubicBezTo>
                <a:cubicBezTo>
                  <a:pt x="15567" y="1006"/>
                  <a:pt x="12933" y="0"/>
                  <a:pt x="10297" y="0"/>
                </a:cubicBezTo>
                <a:close/>
              </a:path>
            </a:pathLst>
          </a:custGeom>
          <a:ln w="12700">
            <a:miter lim="400000"/>
          </a:ln>
        </p:spPr>
      </p:pic>
      <p:sp>
        <p:nvSpPr>
          <p:cNvPr id="636" name="Shape 111"/>
          <p:cNvSpPr txBox="1"/>
          <p:nvPr/>
        </p:nvSpPr>
        <p:spPr>
          <a:xfrm>
            <a:off x="2971134" y="2382516"/>
            <a:ext cx="3919068" cy="872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915916" lvl="4" indent="-256139">
              <a:spcBef>
                <a:spcPts val="300"/>
              </a:spcBef>
              <a:buSzPct val="100000"/>
              <a:buChar char="❑"/>
              <a:defRPr sz="800"/>
            </a:pPr>
            <a:r>
              <a:t>HDD Physical and Logical Restoration</a:t>
            </a:r>
          </a:p>
          <a:p>
            <a:pPr marL="1915916" lvl="4" indent="-256139">
              <a:spcBef>
                <a:spcPts val="300"/>
              </a:spcBef>
              <a:buSzPct val="100000"/>
              <a:buChar char="❑"/>
              <a:defRPr sz="800"/>
            </a:pPr>
            <a:r>
              <a:t>Embedded Device Data Recovery</a:t>
            </a:r>
          </a:p>
          <a:p>
            <a:pPr marL="1915916" lvl="4" indent="-256139">
              <a:spcBef>
                <a:spcPts val="300"/>
              </a:spcBef>
              <a:buSzPct val="100000"/>
              <a:buChar char="❑"/>
              <a:defRPr sz="800"/>
            </a:pPr>
            <a:r>
              <a:t>NAND Flash Technology </a:t>
            </a:r>
          </a:p>
          <a:p>
            <a:pPr marL="1915916" lvl="4" indent="-256139">
              <a:spcBef>
                <a:spcPts val="300"/>
              </a:spcBef>
              <a:buSzPct val="100000"/>
              <a:buChar char="❑"/>
              <a:defRPr sz="800"/>
            </a:pPr>
            <a:r>
              <a:t>Cars (JDM mostly)</a:t>
            </a:r>
          </a:p>
          <a:p>
            <a:pPr marL="1915916" lvl="4" indent="-256139">
              <a:spcBef>
                <a:spcPts val="300"/>
              </a:spcBef>
              <a:buSzPct val="100000"/>
              <a:buChar char="❑"/>
              <a:defRPr sz="800"/>
            </a:pPr>
            <a:r>
              <a:t>Vehicle Systems Analysis</a:t>
            </a:r>
          </a:p>
          <a:p>
            <a:pPr marL="1915916" lvl="4" indent="-256139">
              <a:spcBef>
                <a:spcPts val="300"/>
              </a:spcBef>
              <a:buSzPct val="100000"/>
              <a:buChar char="❑"/>
              <a:defRPr sz="800"/>
            </a:pPr>
            <a:r>
              <a:t>Fundraising for Charity (Mountains / Hiking)</a:t>
            </a:r>
          </a:p>
        </p:txBody>
      </p:sp>
      <p:pic>
        <p:nvPicPr>
          <p:cNvPr id="637" name="Picture 9" descr="Picture 9"/>
          <p:cNvPicPr>
            <a:picLocks noChangeAspect="1"/>
          </p:cNvPicPr>
          <p:nvPr/>
        </p:nvPicPr>
        <p:blipFill>
          <a:blip r:embed="rId3"/>
          <a:stretch>
            <a:fillRect/>
          </a:stretch>
        </p:blipFill>
        <p:spPr>
          <a:xfrm>
            <a:off x="2444798" y="643478"/>
            <a:ext cx="839158" cy="872977"/>
          </a:xfrm>
          <a:prstGeom prst="rect">
            <a:avLst/>
          </a:prstGeom>
          <a:ln w="12700">
            <a:miter lim="400000"/>
          </a:ln>
        </p:spPr>
      </p:pic>
      <p:pic>
        <p:nvPicPr>
          <p:cNvPr id="638" name="Picture 10" descr="Picture 10"/>
          <p:cNvPicPr>
            <a:picLocks noChangeAspect="1"/>
          </p:cNvPicPr>
          <p:nvPr/>
        </p:nvPicPr>
        <p:blipFill>
          <a:blip r:embed="rId4"/>
          <a:stretch>
            <a:fillRect/>
          </a:stretch>
        </p:blipFill>
        <p:spPr>
          <a:xfrm>
            <a:off x="11403738" y="1536107"/>
            <a:ext cx="1022248" cy="487533"/>
          </a:xfrm>
          <a:prstGeom prst="rect">
            <a:avLst/>
          </a:prstGeom>
          <a:ln w="12700">
            <a:miter lim="400000"/>
          </a:ln>
        </p:spPr>
      </p:pic>
      <p:pic>
        <p:nvPicPr>
          <p:cNvPr id="639" name="Picture 11" descr="Picture 11"/>
          <p:cNvPicPr>
            <a:picLocks noChangeAspect="1"/>
          </p:cNvPicPr>
          <p:nvPr/>
        </p:nvPicPr>
        <p:blipFill>
          <a:blip r:embed="rId5"/>
          <a:stretch>
            <a:fillRect/>
          </a:stretch>
        </p:blipFill>
        <p:spPr>
          <a:xfrm>
            <a:off x="11438734" y="4856357"/>
            <a:ext cx="700821" cy="640486"/>
          </a:xfrm>
          <a:prstGeom prst="rect">
            <a:avLst/>
          </a:prstGeom>
          <a:ln w="12700">
            <a:miter lim="400000"/>
          </a:ln>
        </p:spPr>
      </p:pic>
      <p:pic>
        <p:nvPicPr>
          <p:cNvPr id="640" name="Picture 12" descr="Picture 12"/>
          <p:cNvPicPr>
            <a:picLocks noChangeAspect="1"/>
          </p:cNvPicPr>
          <p:nvPr/>
        </p:nvPicPr>
        <p:blipFill>
          <a:blip r:embed="rId6"/>
          <a:stretch>
            <a:fillRect/>
          </a:stretch>
        </p:blipFill>
        <p:spPr>
          <a:xfrm>
            <a:off x="11359846" y="2896155"/>
            <a:ext cx="690118" cy="690117"/>
          </a:xfrm>
          <a:prstGeom prst="rect">
            <a:avLst/>
          </a:prstGeom>
          <a:ln w="12700">
            <a:miter lim="400000"/>
          </a:ln>
        </p:spPr>
      </p:pic>
      <p:pic>
        <p:nvPicPr>
          <p:cNvPr id="641" name="Picture 4" descr="Picture 4"/>
          <p:cNvPicPr>
            <a:picLocks noChangeAspect="1"/>
          </p:cNvPicPr>
          <p:nvPr/>
        </p:nvPicPr>
        <p:blipFill>
          <a:blip r:embed="rId7"/>
          <a:stretch>
            <a:fillRect/>
          </a:stretch>
        </p:blipFill>
        <p:spPr>
          <a:xfrm>
            <a:off x="11411700" y="458155"/>
            <a:ext cx="1082499" cy="334053"/>
          </a:xfrm>
          <a:prstGeom prst="rect">
            <a:avLst/>
          </a:prstGeom>
          <a:ln w="12700">
            <a:miter lim="400000"/>
          </a:ln>
        </p:spPr>
      </p:pic>
      <p:pic>
        <p:nvPicPr>
          <p:cNvPr id="642" name="Picture 4" descr="Picture 4"/>
          <p:cNvPicPr>
            <a:picLocks noChangeAspect="1"/>
          </p:cNvPicPr>
          <p:nvPr/>
        </p:nvPicPr>
        <p:blipFill>
          <a:blip r:embed="rId7"/>
          <a:stretch>
            <a:fillRect/>
          </a:stretch>
        </p:blipFill>
        <p:spPr>
          <a:xfrm>
            <a:off x="9696330" y="632548"/>
            <a:ext cx="2451101" cy="756395"/>
          </a:xfrm>
          <a:prstGeom prst="rect">
            <a:avLst/>
          </a:prstGeom>
          <a:ln w="12700">
            <a:miter lim="400000"/>
          </a:ln>
        </p:spPr>
      </p:pic>
      <p:pic>
        <p:nvPicPr>
          <p:cNvPr id="643" name="Picture 4" descr="Picture 4"/>
          <p:cNvPicPr>
            <a:picLocks noChangeAspect="1"/>
          </p:cNvPicPr>
          <p:nvPr/>
        </p:nvPicPr>
        <p:blipFill>
          <a:blip r:embed="rId7"/>
          <a:stretch>
            <a:fillRect/>
          </a:stretch>
        </p:blipFill>
        <p:spPr>
          <a:xfrm>
            <a:off x="9544495" y="1563336"/>
            <a:ext cx="2451101" cy="756395"/>
          </a:xfrm>
          <a:prstGeom prst="rect">
            <a:avLst/>
          </a:prstGeom>
          <a:ln w="12700">
            <a:miter lim="400000"/>
          </a:ln>
        </p:spPr>
      </p:pic>
      <p:pic>
        <p:nvPicPr>
          <p:cNvPr id="644" name="Picture 4" descr="Picture 4"/>
          <p:cNvPicPr>
            <a:picLocks noChangeAspect="1"/>
          </p:cNvPicPr>
          <p:nvPr/>
        </p:nvPicPr>
        <p:blipFill>
          <a:blip r:embed="rId7"/>
          <a:stretch>
            <a:fillRect/>
          </a:stretch>
        </p:blipFill>
        <p:spPr>
          <a:xfrm>
            <a:off x="9664565" y="1267245"/>
            <a:ext cx="2451101" cy="756395"/>
          </a:xfrm>
          <a:prstGeom prst="rect">
            <a:avLst/>
          </a:prstGeom>
          <a:ln w="12700">
            <a:miter lim="400000"/>
          </a:ln>
        </p:spPr>
      </p:pic>
      <p:pic>
        <p:nvPicPr>
          <p:cNvPr id="645" name="Picture 23" descr="Picture 23"/>
          <p:cNvPicPr>
            <a:picLocks noChangeAspect="1"/>
          </p:cNvPicPr>
          <p:nvPr/>
        </p:nvPicPr>
        <p:blipFill>
          <a:blip r:embed="rId4"/>
          <a:stretch>
            <a:fillRect/>
          </a:stretch>
        </p:blipFill>
        <p:spPr>
          <a:xfrm>
            <a:off x="10246402" y="1485010"/>
            <a:ext cx="2314672" cy="1103921"/>
          </a:xfrm>
          <a:prstGeom prst="rect">
            <a:avLst/>
          </a:prstGeom>
          <a:ln w="12700">
            <a:miter lim="400000"/>
          </a:ln>
        </p:spPr>
      </p:pic>
      <p:pic>
        <p:nvPicPr>
          <p:cNvPr id="646" name="Picture 25" descr="Picture 25"/>
          <p:cNvPicPr>
            <a:picLocks noChangeAspect="1"/>
          </p:cNvPicPr>
          <p:nvPr/>
        </p:nvPicPr>
        <p:blipFill>
          <a:blip r:embed="rId8"/>
          <a:stretch>
            <a:fillRect/>
          </a:stretch>
        </p:blipFill>
        <p:spPr>
          <a:xfrm>
            <a:off x="9299126" y="2236323"/>
            <a:ext cx="2302777" cy="2840092"/>
          </a:xfrm>
          <a:prstGeom prst="rect">
            <a:avLst/>
          </a:prstGeom>
          <a:ln w="12700">
            <a:miter lim="400000"/>
          </a:ln>
        </p:spPr>
      </p:pic>
      <p:pic>
        <p:nvPicPr>
          <p:cNvPr id="647" name="Picture 3" descr="Picture 3"/>
          <p:cNvPicPr>
            <a:picLocks noChangeAspect="1"/>
          </p:cNvPicPr>
          <p:nvPr/>
        </p:nvPicPr>
        <p:blipFill>
          <a:blip r:embed="rId9"/>
          <a:stretch>
            <a:fillRect/>
          </a:stretch>
        </p:blipFill>
        <p:spPr>
          <a:xfrm>
            <a:off x="7006497" y="831017"/>
            <a:ext cx="1659851" cy="511995"/>
          </a:xfrm>
          <a:prstGeom prst="rect">
            <a:avLst/>
          </a:prstGeom>
          <a:ln w="12700">
            <a:miter lim="400000"/>
          </a:ln>
        </p:spPr>
      </p:pic>
      <p:pic>
        <p:nvPicPr>
          <p:cNvPr id="648" name="Picture 4" descr="Picture 4"/>
          <p:cNvPicPr>
            <a:picLocks noChangeAspect="1"/>
          </p:cNvPicPr>
          <p:nvPr/>
        </p:nvPicPr>
        <p:blipFill>
          <a:blip r:embed="rId10"/>
          <a:stretch>
            <a:fillRect/>
          </a:stretch>
        </p:blipFill>
        <p:spPr>
          <a:xfrm>
            <a:off x="6694522" y="1629254"/>
            <a:ext cx="1372534" cy="655485"/>
          </a:xfrm>
          <a:prstGeom prst="rect">
            <a:avLst/>
          </a:prstGeom>
          <a:ln w="12700">
            <a:miter lim="400000"/>
          </a:ln>
        </p:spPr>
      </p:pic>
      <p:pic>
        <p:nvPicPr>
          <p:cNvPr id="649" name="Picture 6" descr="Picture 6"/>
          <p:cNvPicPr>
            <a:picLocks noChangeAspect="1"/>
          </p:cNvPicPr>
          <p:nvPr/>
        </p:nvPicPr>
        <p:blipFill>
          <a:blip r:embed="rId11"/>
          <a:stretch>
            <a:fillRect/>
          </a:stretch>
        </p:blipFill>
        <p:spPr>
          <a:xfrm>
            <a:off x="8135663" y="1492971"/>
            <a:ext cx="931673" cy="928048"/>
          </a:xfrm>
          <a:prstGeom prst="rect">
            <a:avLst/>
          </a:prstGeom>
          <a:ln w="12700">
            <a:miter lim="400000"/>
          </a:ln>
        </p:spPr>
      </p:pic>
      <p:pic>
        <p:nvPicPr>
          <p:cNvPr id="650" name="Picture 22" descr="Picture 22"/>
          <p:cNvPicPr>
            <a:picLocks noChangeAspect="1"/>
          </p:cNvPicPr>
          <p:nvPr/>
        </p:nvPicPr>
        <p:blipFill>
          <a:blip r:embed="rId12"/>
          <a:stretch>
            <a:fillRect/>
          </a:stretch>
        </p:blipFill>
        <p:spPr>
          <a:xfrm>
            <a:off x="2389126" y="1628452"/>
            <a:ext cx="842530" cy="768284"/>
          </a:xfrm>
          <a:prstGeom prst="rect">
            <a:avLst/>
          </a:prstGeom>
          <a:ln w="12700">
            <a:miter lim="400000"/>
          </a:ln>
        </p:spPr>
      </p:pic>
      <p:sp>
        <p:nvSpPr>
          <p:cNvPr id="651"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Gareth Davies</a:t>
            </a:r>
          </a:p>
          <a:p>
            <a:pPr algn="ctr">
              <a:defRPr sz="800">
                <a:solidFill>
                  <a:srgbClr val="FFFFFF"/>
                </a:solidFill>
                <a:latin typeface="Tahoma"/>
                <a:ea typeface="Tahoma"/>
                <a:cs typeface="Tahoma"/>
                <a:sym typeface="Tahoma"/>
              </a:defRPr>
            </a:pPr>
            <a:r>
              <a:t>Gareth13.Davies@uwe.ac.uk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Title"/>
          <p:cNvSpPr txBox="1">
            <a:spLocks noGrp="1"/>
          </p:cNvSpPr>
          <p:nvPr>
            <p:ph type="body" sz="quarter" idx="1"/>
          </p:nvPr>
        </p:nvSpPr>
        <p:spPr>
          <a:xfrm>
            <a:off x="2062766" y="699541"/>
            <a:ext cx="6540502" cy="488302"/>
          </a:xfrm>
          <a:prstGeom prst="rect">
            <a:avLst/>
          </a:prstGeom>
        </p:spPr>
        <p:txBody>
          <a:bodyPr>
            <a:normAutofit fontScale="92500"/>
          </a:bodyPr>
          <a:lstStyle>
            <a:lvl1pPr defTabSz="539704">
              <a:lnSpc>
                <a:spcPts val="3700"/>
              </a:lnSpc>
              <a:spcBef>
                <a:spcPts val="800"/>
              </a:spcBef>
              <a:defRPr sz="2000"/>
            </a:lvl1pPr>
          </a:lstStyle>
          <a:p>
            <a:r>
              <a:t>Protection in Armed conflicts: Security for vulnerable data</a:t>
            </a:r>
          </a:p>
        </p:txBody>
      </p:sp>
      <p:sp>
        <p:nvSpPr>
          <p:cNvPr id="654" name="Text Placeholder 5"/>
          <p:cNvSpPr>
            <a:spLocks noGrp="1"/>
          </p:cNvSpPr>
          <p:nvPr>
            <p:ph type="body" idx="21"/>
          </p:nvPr>
        </p:nvSpPr>
        <p:spPr>
          <a:xfrm>
            <a:off x="2003135" y="1806878"/>
            <a:ext cx="6540502" cy="28135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85750" indent="-285750" defTabSz="606409">
              <a:buClr>
                <a:srgbClr val="16818D"/>
              </a:buClr>
              <a:defRPr sz="1600" b="1">
                <a:latin typeface="Tahoma"/>
                <a:ea typeface="Tahoma"/>
                <a:cs typeface="Tahoma"/>
                <a:sym typeface="Tahoma"/>
              </a:defRPr>
            </a:pPr>
            <a:r>
              <a:t>Area of research</a:t>
            </a:r>
            <a:r>
              <a:rPr b="0"/>
              <a:t>: protection of personal data in a digital form during armed conflicts – case study Ukraine. </a:t>
            </a:r>
          </a:p>
          <a:p>
            <a:pPr marL="266700" indent="-266700" defTabSz="606409">
              <a:buClr>
                <a:srgbClr val="16818D"/>
              </a:buClr>
              <a:defRPr sz="1600" b="1">
                <a:latin typeface="Tahoma"/>
                <a:ea typeface="Tahoma"/>
                <a:cs typeface="Tahoma"/>
                <a:sym typeface="Tahoma"/>
              </a:defRPr>
            </a:pPr>
            <a:r>
              <a:t>Main aim</a:t>
            </a:r>
            <a:r>
              <a:rPr b="0"/>
              <a:t>: to investigate public attitudes towards cyberattacks in relation to privacy and data security through engaging with those Ukrainians who: who: 1) live in Ukraine, 2) are temporarily living in the UK, and 3) are permanently settled in the UK but have family connections in Ukraine. </a:t>
            </a:r>
          </a:p>
          <a:p>
            <a:pPr marL="266700" indent="-266700" defTabSz="606409">
              <a:buClr>
                <a:srgbClr val="16818D"/>
              </a:buClr>
              <a:defRPr sz="1600" b="1">
                <a:latin typeface="Tahoma"/>
                <a:ea typeface="Tahoma"/>
                <a:cs typeface="Tahoma"/>
                <a:sym typeface="Tahoma"/>
              </a:defRPr>
            </a:pPr>
            <a:r>
              <a:t>Impact</a:t>
            </a:r>
            <a:r>
              <a:rPr b="0"/>
              <a:t>: To develop and disseminate an evidence-based human-centric framework on cybersecurity and data protection during armed conflict.</a:t>
            </a:r>
          </a:p>
        </p:txBody>
      </p:sp>
      <p:sp>
        <p:nvSpPr>
          <p:cNvPr id="655"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pic>
        <p:nvPicPr>
          <p:cNvPr id="656" name="phil-profile-image.jpg" descr="phil-profile-image.jpg"/>
          <p:cNvPicPr>
            <a:picLocks noChangeAspect="1"/>
          </p:cNvPicPr>
          <p:nvPr/>
        </p:nvPicPr>
        <p:blipFill>
          <a:blip r:embed="rId2"/>
          <a:srcRect l="3200" t="2380" r="15274" b="41698"/>
          <a:stretch>
            <a:fillRect/>
          </a:stretch>
        </p:blipFill>
        <p:spPr>
          <a:xfrm>
            <a:off x="172350" y="3311672"/>
            <a:ext cx="1422294" cy="142283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8"/>
                  <a:pt x="-961" y="13556"/>
                  <a:pt x="2882" y="17578"/>
                </a:cubicBezTo>
                <a:cubicBezTo>
                  <a:pt x="6725" y="21600"/>
                  <a:pt x="12953" y="21600"/>
                  <a:pt x="16796" y="17578"/>
                </a:cubicBezTo>
                <a:cubicBezTo>
                  <a:pt x="20639" y="13556"/>
                  <a:pt x="20639" y="7038"/>
                  <a:pt x="16796" y="3016"/>
                </a:cubicBezTo>
                <a:cubicBezTo>
                  <a:pt x="14875" y="1005"/>
                  <a:pt x="12357" y="0"/>
                  <a:pt x="9839" y="0"/>
                </a:cubicBezTo>
                <a:close/>
              </a:path>
            </a:pathLst>
          </a:custGeom>
          <a:ln w="12700">
            <a:miter lim="400000"/>
          </a:ln>
        </p:spPr>
      </p:pic>
      <p:sp>
        <p:nvSpPr>
          <p:cNvPr id="657"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Dr Aida Abzhaparova</a:t>
            </a:r>
          </a:p>
          <a:p>
            <a:pPr algn="ctr">
              <a:defRPr sz="800">
                <a:solidFill>
                  <a:srgbClr val="FFFFFF"/>
                </a:solidFill>
                <a:latin typeface="Tahoma"/>
                <a:ea typeface="Tahoma"/>
                <a:cs typeface="Tahoma"/>
                <a:sym typeface="Tahoma"/>
              </a:defRPr>
            </a:pPr>
            <a:r>
              <a:t>Aida2.Abzhaparova@uwe.ac.uk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Title"/>
          <p:cNvSpPr txBox="1">
            <a:spLocks noGrp="1"/>
          </p:cNvSpPr>
          <p:nvPr>
            <p:ph type="body" sz="quarter" idx="1"/>
          </p:nvPr>
        </p:nvSpPr>
        <p:spPr>
          <a:xfrm>
            <a:off x="2062766" y="699541"/>
            <a:ext cx="6540502" cy="488302"/>
          </a:xfrm>
          <a:prstGeom prst="rect">
            <a:avLst/>
          </a:prstGeom>
        </p:spPr>
        <p:txBody>
          <a:bodyPr/>
          <a:lstStyle>
            <a:lvl1pPr defTabSz="539704">
              <a:lnSpc>
                <a:spcPts val="3700"/>
              </a:lnSpc>
              <a:spcBef>
                <a:spcPts val="800"/>
              </a:spcBef>
              <a:defRPr sz="2000"/>
            </a:lvl1pPr>
          </a:lstStyle>
          <a:p>
            <a:r>
              <a:t>Research Topics</a:t>
            </a:r>
          </a:p>
        </p:txBody>
      </p:sp>
      <p:sp>
        <p:nvSpPr>
          <p:cNvPr id="660" name="Text Placeholder 5"/>
          <p:cNvSpPr>
            <a:spLocks noGrp="1"/>
          </p:cNvSpPr>
          <p:nvPr>
            <p:ph type="body" idx="21"/>
          </p:nvPr>
        </p:nvSpPr>
        <p:spPr>
          <a:xfrm>
            <a:off x="2003135" y="1806878"/>
            <a:ext cx="6540502" cy="28135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85750" indent="-285750" defTabSz="606409">
              <a:buClr>
                <a:srgbClr val="16818D"/>
              </a:buClr>
              <a:defRPr sz="1600">
                <a:latin typeface="Tahoma"/>
                <a:ea typeface="Tahoma"/>
                <a:cs typeface="Tahoma"/>
                <a:sym typeface="Tahoma"/>
              </a:defRPr>
            </a:pPr>
            <a:r>
              <a:t>Internet of Things (IoT) and Cyber Security</a:t>
            </a:r>
          </a:p>
          <a:p>
            <a:pPr marL="285750" indent="-285750" defTabSz="606409">
              <a:buClr>
                <a:srgbClr val="16818D"/>
              </a:buClr>
              <a:defRPr sz="1600">
                <a:latin typeface="Tahoma"/>
                <a:ea typeface="Tahoma"/>
                <a:cs typeface="Tahoma"/>
                <a:sym typeface="Tahoma"/>
              </a:defRPr>
            </a:pPr>
            <a:r>
              <a:t>Advanced Machine Learning and IoT/Smart City applications</a:t>
            </a:r>
          </a:p>
          <a:p>
            <a:pPr marL="285750" indent="-285750" defTabSz="606409">
              <a:buClr>
                <a:srgbClr val="16818D"/>
              </a:buClr>
              <a:defRPr sz="1600">
                <a:latin typeface="Tahoma"/>
                <a:ea typeface="Tahoma"/>
                <a:cs typeface="Tahoma"/>
                <a:sym typeface="Tahoma"/>
              </a:defRPr>
            </a:pPr>
            <a:r>
              <a:t>Mobile and Wireless Networks</a:t>
            </a:r>
          </a:p>
          <a:p>
            <a:pPr marL="285750" indent="-285750" defTabSz="606409">
              <a:buClr>
                <a:srgbClr val="16818D"/>
              </a:buClr>
              <a:defRPr sz="1600">
                <a:latin typeface="Tahoma"/>
                <a:ea typeface="Tahoma"/>
                <a:cs typeface="Tahoma"/>
                <a:sym typeface="Tahoma"/>
              </a:defRPr>
            </a:pPr>
            <a:r>
              <a:t>Distributed Systems and Network Security</a:t>
            </a:r>
          </a:p>
          <a:p>
            <a:pPr marL="285750" indent="-285750" defTabSz="606409">
              <a:buClr>
                <a:srgbClr val="16818D"/>
              </a:buClr>
              <a:defRPr sz="1600">
                <a:latin typeface="Tahoma"/>
                <a:ea typeface="Tahoma"/>
                <a:cs typeface="Tahoma"/>
                <a:sym typeface="Tahoma"/>
              </a:defRPr>
            </a:pPr>
            <a:r>
              <a:t>Smart builds and smart transportation</a:t>
            </a:r>
          </a:p>
          <a:p>
            <a:pPr marL="0" indent="0" defTabSz="606409">
              <a:buClrTx/>
              <a:buSzTx/>
              <a:buFontTx/>
              <a:buNone/>
              <a:defRPr sz="1600">
                <a:latin typeface="Tahoma"/>
                <a:ea typeface="Tahoma"/>
                <a:cs typeface="Tahoma"/>
                <a:sym typeface="Tahoma"/>
              </a:defRPr>
            </a:pPr>
            <a:endParaRPr/>
          </a:p>
          <a:p>
            <a:pPr marL="0" indent="0" defTabSz="606409">
              <a:buClrTx/>
              <a:buSzTx/>
              <a:buFontTx/>
              <a:buNone/>
              <a:defRPr sz="1600">
                <a:latin typeface="Tahoma"/>
                <a:ea typeface="Tahoma"/>
                <a:cs typeface="Tahoma"/>
                <a:sym typeface="Tahoma"/>
              </a:defRPr>
            </a:pPr>
            <a:r>
              <a:t>Publications:</a:t>
            </a:r>
          </a:p>
          <a:p>
            <a:pPr marL="0" indent="0" defTabSz="606409">
              <a:buClrTx/>
              <a:buSzTx/>
              <a:buFontTx/>
              <a:buNone/>
              <a:defRPr sz="1600">
                <a:latin typeface="Tahoma"/>
                <a:ea typeface="Tahoma"/>
                <a:cs typeface="Tahoma"/>
                <a:sym typeface="Tahoma"/>
              </a:defRPr>
            </a:pPr>
            <a:r>
              <a:rPr u="sng">
                <a:solidFill>
                  <a:srgbClr val="0000FF"/>
                </a:solidFill>
                <a:uFill>
                  <a:solidFill>
                    <a:srgbClr val="0000FF"/>
                  </a:solidFill>
                </a:uFill>
                <a:hlinkClick r:id="rId2"/>
              </a:rPr>
              <a:t>https://scholar.google.com/citations?user=B0rtByAAAAAJ&amp;hl=en</a:t>
            </a:r>
          </a:p>
        </p:txBody>
      </p:sp>
      <p:sp>
        <p:nvSpPr>
          <p:cNvPr id="661"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sp>
        <p:nvSpPr>
          <p:cNvPr id="662"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Dr Djamel Djenouri</a:t>
            </a:r>
          </a:p>
          <a:p>
            <a:pPr algn="ctr">
              <a:defRPr sz="800">
                <a:solidFill>
                  <a:srgbClr val="FFFFFF"/>
                </a:solidFill>
                <a:latin typeface="Tahoma"/>
                <a:ea typeface="Tahoma"/>
                <a:cs typeface="Tahoma"/>
                <a:sym typeface="Tahoma"/>
              </a:defRPr>
            </a:pPr>
            <a:r>
              <a:t>Djamel.Djenouri@uwe.ac.uk </a:t>
            </a:r>
          </a:p>
        </p:txBody>
      </p:sp>
      <p:pic>
        <p:nvPicPr>
          <p:cNvPr id="663" name="Picture 3" descr="Picture 3"/>
          <p:cNvPicPr>
            <a:picLocks noChangeAspect="1"/>
          </p:cNvPicPr>
          <p:nvPr/>
        </p:nvPicPr>
        <p:blipFill>
          <a:blip r:embed="rId3"/>
          <a:srcRect l="9155" t="4857" r="16375" b="20897"/>
          <a:stretch>
            <a:fillRect/>
          </a:stretch>
        </p:blipFill>
        <p:spPr>
          <a:xfrm>
            <a:off x="171824" y="3306351"/>
            <a:ext cx="1423346" cy="141906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8"/>
                  <a:pt x="2881" y="3018"/>
                </a:cubicBezTo>
                <a:cubicBezTo>
                  <a:pt x="-961" y="7039"/>
                  <a:pt x="-961" y="13558"/>
                  <a:pt x="2881" y="17579"/>
                </a:cubicBezTo>
                <a:cubicBezTo>
                  <a:pt x="6724" y="21600"/>
                  <a:pt x="12954" y="21600"/>
                  <a:pt x="16797" y="17579"/>
                </a:cubicBezTo>
                <a:cubicBezTo>
                  <a:pt x="20639" y="13558"/>
                  <a:pt x="20639" y="7039"/>
                  <a:pt x="16797" y="3018"/>
                </a:cubicBezTo>
                <a:cubicBezTo>
                  <a:pt x="14875" y="1008"/>
                  <a:pt x="12357" y="0"/>
                  <a:pt x="9839" y="0"/>
                </a:cubicBezTo>
                <a:close/>
              </a:path>
            </a:pathLst>
          </a:cu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itle"/>
          <p:cNvSpPr txBox="1">
            <a:spLocks noGrp="1"/>
          </p:cNvSpPr>
          <p:nvPr>
            <p:ph type="body" sz="quarter" idx="1"/>
          </p:nvPr>
        </p:nvSpPr>
        <p:spPr>
          <a:xfrm>
            <a:off x="1987927" y="633268"/>
            <a:ext cx="6793787" cy="853596"/>
          </a:xfrm>
          <a:prstGeom prst="rect">
            <a:avLst/>
          </a:prstGeom>
        </p:spPr>
        <p:txBody>
          <a:bodyPr/>
          <a:lstStyle>
            <a:lvl1pPr defTabSz="507321">
              <a:lnSpc>
                <a:spcPts val="3400"/>
              </a:lnSpc>
              <a:spcBef>
                <a:spcPts val="700"/>
              </a:spcBef>
              <a:defRPr sz="1879"/>
            </a:lvl1pPr>
          </a:lstStyle>
          <a:p>
            <a:r>
              <a:t>Cyber Attacks Detection and Mitigation Approaches in Smart City Technologies (Cloud and IoT) </a:t>
            </a:r>
          </a:p>
        </p:txBody>
      </p:sp>
      <p:sp>
        <p:nvSpPr>
          <p:cNvPr id="666" name="Text Placeholder 5"/>
          <p:cNvSpPr>
            <a:spLocks noGrp="1"/>
          </p:cNvSpPr>
          <p:nvPr>
            <p:ph type="body" idx="21"/>
          </p:nvPr>
        </p:nvSpPr>
        <p:spPr>
          <a:xfrm>
            <a:off x="1763476" y="1609849"/>
            <a:ext cx="3709478" cy="308989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66700" indent="-266700" defTabSz="606409">
              <a:lnSpc>
                <a:spcPct val="80000"/>
              </a:lnSpc>
              <a:buClr>
                <a:srgbClr val="16818D"/>
              </a:buClr>
              <a:defRPr sz="800">
                <a:solidFill>
                  <a:srgbClr val="222222"/>
                </a:solidFill>
                <a:latin typeface="+mn-lt"/>
                <a:ea typeface="+mn-ea"/>
                <a:cs typeface="+mn-cs"/>
                <a:sym typeface="Arial"/>
              </a:defRPr>
            </a:pPr>
            <a:endParaRPr/>
          </a:p>
          <a:p>
            <a:pPr marL="266700" indent="-266700" defTabSz="606409">
              <a:lnSpc>
                <a:spcPct val="80000"/>
              </a:lnSpc>
              <a:buClr>
                <a:srgbClr val="16818D"/>
              </a:buClr>
              <a:defRPr sz="800">
                <a:solidFill>
                  <a:srgbClr val="222222"/>
                </a:solidFill>
                <a:latin typeface="+mn-lt"/>
                <a:ea typeface="+mn-ea"/>
                <a:cs typeface="+mn-cs"/>
                <a:sym typeface="Arial"/>
              </a:defRPr>
            </a:pPr>
            <a:r>
              <a:t>My research focuses on cloud and IoT security in smart cities and recently I have been working on Routing Protocol for Low-power and Lossy Networks (RPL).</a:t>
            </a:r>
          </a:p>
          <a:p>
            <a:pPr marL="266700" indent="-266700" defTabSz="606409">
              <a:lnSpc>
                <a:spcPct val="80000"/>
              </a:lnSpc>
              <a:buClr>
                <a:srgbClr val="16818D"/>
              </a:buClr>
              <a:defRPr sz="800">
                <a:solidFill>
                  <a:srgbClr val="222222"/>
                </a:solidFill>
                <a:latin typeface="+mn-lt"/>
                <a:ea typeface="+mn-ea"/>
                <a:cs typeface="+mn-cs"/>
                <a:sym typeface="Arial"/>
              </a:defRPr>
            </a:pPr>
            <a:endParaRPr/>
          </a:p>
          <a:p>
            <a:pPr marL="266700" indent="-266700" defTabSz="606409">
              <a:lnSpc>
                <a:spcPct val="80000"/>
              </a:lnSpc>
              <a:buClr>
                <a:srgbClr val="16818D"/>
              </a:buClr>
              <a:defRPr sz="800">
                <a:solidFill>
                  <a:srgbClr val="222222"/>
                </a:solidFill>
                <a:latin typeface="+mn-lt"/>
                <a:ea typeface="+mn-ea"/>
                <a:cs typeface="+mn-cs"/>
                <a:sym typeface="Arial"/>
              </a:defRPr>
            </a:pPr>
            <a:r>
              <a:t>For networks with limited resources, such as IoT-enabled smart homes, smart industrial equipment, and urban infrastructures, the Routing Protocol for Low-power and Lossy Networks (RPL) was developed.</a:t>
            </a:r>
          </a:p>
          <a:p>
            <a:pPr marL="266700" indent="-266700" defTabSz="606409">
              <a:lnSpc>
                <a:spcPct val="80000"/>
              </a:lnSpc>
              <a:buClr>
                <a:srgbClr val="16818D"/>
              </a:buClr>
              <a:defRPr sz="800">
                <a:latin typeface="Tahoma"/>
                <a:ea typeface="Tahoma"/>
                <a:cs typeface="Tahoma"/>
                <a:sym typeface="Tahoma"/>
              </a:defRPr>
            </a:pPr>
            <a:endParaRPr/>
          </a:p>
          <a:p>
            <a:pPr marL="266700" indent="-266700" defTabSz="606409">
              <a:lnSpc>
                <a:spcPct val="80000"/>
              </a:lnSpc>
              <a:buClr>
                <a:srgbClr val="16818D"/>
              </a:buClr>
              <a:defRPr sz="800">
                <a:latin typeface="Tahoma"/>
                <a:ea typeface="Tahoma"/>
                <a:cs typeface="Tahoma"/>
                <a:sym typeface="Tahoma"/>
              </a:defRPr>
            </a:pPr>
            <a:r>
              <a:t>The lack of active security features in RPL makes them vulnerable to attacks. The types of attacks include protocol-specific ones and those inherited by wireless sensor networks.</a:t>
            </a:r>
          </a:p>
          <a:p>
            <a:pPr marL="266700" indent="-266700" defTabSz="606409">
              <a:lnSpc>
                <a:spcPct val="80000"/>
              </a:lnSpc>
              <a:buClr>
                <a:srgbClr val="16818D"/>
              </a:buClr>
              <a:defRPr sz="800">
                <a:latin typeface="Tahoma"/>
                <a:ea typeface="Tahoma"/>
                <a:cs typeface="Tahoma"/>
                <a:sym typeface="Tahoma"/>
              </a:defRPr>
            </a:pPr>
            <a:endParaRPr/>
          </a:p>
          <a:p>
            <a:pPr marL="266700" indent="-266700" defTabSz="606409">
              <a:lnSpc>
                <a:spcPct val="80000"/>
              </a:lnSpc>
              <a:buClr>
                <a:srgbClr val="16818D"/>
              </a:buClr>
              <a:defRPr sz="800">
                <a:latin typeface="Tahoma"/>
                <a:ea typeface="Tahoma"/>
                <a:cs typeface="Tahoma"/>
                <a:sym typeface="Tahoma"/>
              </a:defRPr>
            </a:pPr>
            <a:r>
              <a:t>In our latest research we developed a security approach to improve the security against PS-R attacks as well as SN-W attacks. Our model is developed based on multiclass classification approaches and it effectively detects attacks sensor inherited RPL attacks in comparison to the related research contributions.</a:t>
            </a:r>
          </a:p>
          <a:p>
            <a:pPr marL="266700" indent="-266700" defTabSz="606409">
              <a:lnSpc>
                <a:spcPct val="80000"/>
              </a:lnSpc>
              <a:buClr>
                <a:srgbClr val="16818D"/>
              </a:buClr>
              <a:defRPr sz="800">
                <a:latin typeface="Tahoma"/>
                <a:ea typeface="Tahoma"/>
                <a:cs typeface="Tahoma"/>
                <a:sym typeface="Tahoma"/>
              </a:defRPr>
            </a:pPr>
            <a:endParaRPr/>
          </a:p>
          <a:p>
            <a:pPr marL="266700" indent="-266700" defTabSz="606409">
              <a:lnSpc>
                <a:spcPct val="80000"/>
              </a:lnSpc>
              <a:buClr>
                <a:srgbClr val="16818D"/>
              </a:buClr>
              <a:defRPr sz="800">
                <a:latin typeface="Tahoma"/>
                <a:ea typeface="Tahoma"/>
                <a:cs typeface="Tahoma"/>
                <a:sym typeface="Tahoma"/>
              </a:defRPr>
            </a:pPr>
            <a:r>
              <a:t>My upcoming research focuses more on developing cloud security approaches for smart cities to protect data-in-motion. </a:t>
            </a:r>
          </a:p>
        </p:txBody>
      </p:sp>
      <p:sp>
        <p:nvSpPr>
          <p:cNvPr id="667"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pic>
        <p:nvPicPr>
          <p:cNvPr id="668" name="Picture 2" descr="Picture 2"/>
          <p:cNvPicPr>
            <a:picLocks noChangeAspect="1"/>
          </p:cNvPicPr>
          <p:nvPr/>
        </p:nvPicPr>
        <p:blipFill>
          <a:blip r:embed="rId2"/>
          <a:stretch>
            <a:fillRect/>
          </a:stretch>
        </p:blipFill>
        <p:spPr>
          <a:xfrm>
            <a:off x="5766875" y="2595085"/>
            <a:ext cx="3099550" cy="2104663"/>
          </a:xfrm>
          <a:prstGeom prst="rect">
            <a:avLst/>
          </a:prstGeom>
          <a:ln w="12700">
            <a:miter lim="400000"/>
          </a:ln>
        </p:spPr>
      </p:pic>
      <p:pic>
        <p:nvPicPr>
          <p:cNvPr id="669" name="Picture 4" descr="Picture 4"/>
          <p:cNvPicPr>
            <a:picLocks noChangeAspect="1"/>
          </p:cNvPicPr>
          <p:nvPr/>
        </p:nvPicPr>
        <p:blipFill>
          <a:blip r:embed="rId3"/>
          <a:stretch>
            <a:fillRect/>
          </a:stretch>
        </p:blipFill>
        <p:spPr>
          <a:xfrm>
            <a:off x="5932556" y="1580382"/>
            <a:ext cx="2933868" cy="1014704"/>
          </a:xfrm>
          <a:prstGeom prst="rect">
            <a:avLst/>
          </a:prstGeom>
          <a:ln w="12700">
            <a:miter lim="400000"/>
          </a:ln>
        </p:spPr>
      </p:pic>
      <p:pic>
        <p:nvPicPr>
          <p:cNvPr id="670" name="Picture 2" descr="Picture 2"/>
          <p:cNvPicPr>
            <a:picLocks noChangeAspect="1"/>
          </p:cNvPicPr>
          <p:nvPr/>
        </p:nvPicPr>
        <p:blipFill>
          <a:blip r:embed="rId4"/>
          <a:srcRect t="5643" b="5645"/>
          <a:stretch>
            <a:fillRect/>
          </a:stretch>
        </p:blipFill>
        <p:spPr>
          <a:xfrm>
            <a:off x="172297" y="3341780"/>
            <a:ext cx="1422400" cy="1425599"/>
          </a:xfrm>
          <a:custGeom>
            <a:avLst/>
            <a:gdLst/>
            <a:ahLst/>
            <a:cxnLst>
              <a:cxn ang="0">
                <a:pos x="wd2" y="hd2"/>
              </a:cxn>
              <a:cxn ang="5400000">
                <a:pos x="wd2" y="hd2"/>
              </a:cxn>
              <a:cxn ang="10800000">
                <a:pos x="wd2" y="hd2"/>
              </a:cxn>
              <a:cxn ang="16200000">
                <a:pos x="wd2" y="hd2"/>
              </a:cxn>
            </a:cxnLst>
            <a:rect l="0" t="0" r="r" b="b"/>
            <a:pathLst>
              <a:path w="21600" h="20595" extrusionOk="0">
                <a:moveTo>
                  <a:pt x="10800" y="0"/>
                </a:moveTo>
                <a:cubicBezTo>
                  <a:pt x="8036" y="0"/>
                  <a:pt x="5273" y="1005"/>
                  <a:pt x="3164" y="3016"/>
                </a:cubicBezTo>
                <a:cubicBezTo>
                  <a:pt x="1055" y="5026"/>
                  <a:pt x="0" y="7662"/>
                  <a:pt x="0" y="10297"/>
                </a:cubicBezTo>
                <a:cubicBezTo>
                  <a:pt x="0" y="12933"/>
                  <a:pt x="1055" y="15568"/>
                  <a:pt x="3164" y="17579"/>
                </a:cubicBezTo>
                <a:cubicBezTo>
                  <a:pt x="7382" y="21600"/>
                  <a:pt x="14218" y="21600"/>
                  <a:pt x="18436" y="17579"/>
                </a:cubicBezTo>
                <a:cubicBezTo>
                  <a:pt x="20545" y="15568"/>
                  <a:pt x="21600" y="12933"/>
                  <a:pt x="21600" y="10297"/>
                </a:cubicBezTo>
                <a:cubicBezTo>
                  <a:pt x="21600" y="7662"/>
                  <a:pt x="20545" y="5026"/>
                  <a:pt x="18436" y="3016"/>
                </a:cubicBezTo>
                <a:cubicBezTo>
                  <a:pt x="16327" y="1005"/>
                  <a:pt x="13564" y="0"/>
                  <a:pt x="10800" y="0"/>
                </a:cubicBezTo>
                <a:close/>
              </a:path>
            </a:pathLst>
          </a:custGeom>
          <a:ln w="12700">
            <a:miter lim="400000"/>
          </a:ln>
        </p:spPr>
      </p:pic>
      <p:sp>
        <p:nvSpPr>
          <p:cNvPr id="671" name="TextBox 3"/>
          <p:cNvSpPr txBox="1"/>
          <p:nvPr/>
        </p:nvSpPr>
        <p:spPr>
          <a:xfrm>
            <a:off x="1755731" y="4706863"/>
            <a:ext cx="6856092" cy="3416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900"/>
            </a:lvl1pPr>
          </a:lstStyle>
          <a:p>
            <a:r>
              <a:t>Recent publication: Zahra, F.; Jhanjhi, N.Z.; Khan, N.A.; Brohi, S.N.; Masud, M.; Aljahdali, S. Protocol-Specific and Sensor Network-Inherited Attack Detection in IoT Using Machine Learning. Appl. Sci. 2022, 12, 11598. https://doi.org/10.3390/app122211598 </a:t>
            </a:r>
          </a:p>
        </p:txBody>
      </p:sp>
      <p:sp>
        <p:nvSpPr>
          <p:cNvPr id="672"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Dr Sarfraz Brohi</a:t>
            </a:r>
          </a:p>
          <a:p>
            <a:pPr algn="ctr">
              <a:defRPr sz="800">
                <a:solidFill>
                  <a:srgbClr val="FFFFFF"/>
                </a:solidFill>
                <a:latin typeface="Tahoma"/>
                <a:ea typeface="Tahoma"/>
                <a:cs typeface="Tahoma"/>
                <a:sym typeface="Tahoma"/>
              </a:defRPr>
            </a:pPr>
            <a:r>
              <a:t>Sarfraz.Brohi@uwe.ac.uk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Title"/>
          <p:cNvSpPr txBox="1">
            <a:spLocks noGrp="1"/>
          </p:cNvSpPr>
          <p:nvPr>
            <p:ph type="body" sz="quarter" idx="1"/>
          </p:nvPr>
        </p:nvSpPr>
        <p:spPr>
          <a:xfrm>
            <a:off x="2062766" y="699541"/>
            <a:ext cx="6540509" cy="488302"/>
          </a:xfrm>
          <a:prstGeom prst="rect">
            <a:avLst/>
          </a:prstGeom>
        </p:spPr>
        <p:txBody>
          <a:bodyPr/>
          <a:lstStyle>
            <a:lvl1pPr defTabSz="539704">
              <a:lnSpc>
                <a:spcPts val="3700"/>
              </a:lnSpc>
              <a:spcBef>
                <a:spcPts val="800"/>
              </a:spcBef>
              <a:defRPr sz="3500"/>
            </a:lvl1pPr>
          </a:lstStyle>
          <a:p>
            <a:r>
              <a:t>Cyber Security Research</a:t>
            </a:r>
          </a:p>
        </p:txBody>
      </p:sp>
      <p:sp>
        <p:nvSpPr>
          <p:cNvPr id="675" name="Text Placeholder 5"/>
          <p:cNvSpPr>
            <a:spLocks noGrp="1"/>
          </p:cNvSpPr>
          <p:nvPr>
            <p:ph type="body" idx="21"/>
          </p:nvPr>
        </p:nvSpPr>
        <p:spPr>
          <a:xfrm>
            <a:off x="2062770" y="1347634"/>
            <a:ext cx="6540501" cy="34046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66700" indent="-266700" defTabSz="606409">
              <a:lnSpc>
                <a:spcPct val="80000"/>
              </a:lnSpc>
              <a:buClr>
                <a:srgbClr val="16818D"/>
              </a:buClr>
              <a:defRPr sz="1100" b="1">
                <a:latin typeface="Tahoma"/>
                <a:ea typeface="Tahoma"/>
                <a:cs typeface="Tahoma"/>
                <a:sym typeface="Tahoma"/>
              </a:defRPr>
            </a:pPr>
            <a:r>
              <a:t>PhD students’ projects</a:t>
            </a:r>
          </a:p>
          <a:p>
            <a:pPr marL="1019241" lvl="1" indent="-266700" defTabSz="606409">
              <a:lnSpc>
                <a:spcPct val="80000"/>
              </a:lnSpc>
              <a:buClr>
                <a:srgbClr val="16818D"/>
              </a:buClr>
              <a:buChar char="•"/>
              <a:defRPr sz="1200" b="1"/>
            </a:pPr>
            <a:r>
              <a:t>Graph-based group anomaly detection in IoT with deep learning  : </a:t>
            </a:r>
            <a:r>
              <a:rPr b="0"/>
              <a:t>in this project, we look at graph-based method that leverage deep learning approaches to detect group anomaly ( </a:t>
            </a:r>
            <a:r>
              <a:rPr b="0" i="1"/>
              <a:t>PhD student: Dalila Khettaf  Supervisors: Djamel Djenouri and Zeinab Rezaeifar</a:t>
            </a:r>
            <a:r>
              <a:rPr b="0"/>
              <a:t>)  </a:t>
            </a:r>
            <a:endParaRPr sz="1100"/>
          </a:p>
          <a:p>
            <a:pPr marL="1019241" lvl="1" indent="-266700" defTabSz="606409">
              <a:lnSpc>
                <a:spcPct val="80000"/>
              </a:lnSpc>
              <a:buClr>
                <a:srgbClr val="16818D"/>
              </a:buClr>
              <a:buChar char="•"/>
              <a:defRPr sz="1200" b="1"/>
            </a:pPr>
            <a:r>
              <a:t>Design a Secure Digital Twin to Detect and Mitigate Advanced Persistent Threats on Cyber-Physical Systems in Smart Manufacturing</a:t>
            </a:r>
            <a:r>
              <a:rPr b="0"/>
              <a:t>: in this project, we are exploring a secure method based on Digital Twin to detect and mitigate Advanced Persistent Threats ( APTs). ( </a:t>
            </a:r>
            <a:r>
              <a:rPr b="0" i="1"/>
              <a:t>PhD student: Lok Yi Lo (Carol) Supervisors: Thomas Win, Phil Legg, Zaheer Khan, and Zeinab Rezaeifar</a:t>
            </a:r>
            <a:r>
              <a:rPr b="0"/>
              <a:t>)</a:t>
            </a:r>
            <a:endParaRPr sz="1800">
              <a:latin typeface="Times New Roman"/>
              <a:ea typeface="Times New Roman"/>
              <a:cs typeface="Times New Roman"/>
              <a:sym typeface="Times New Roman"/>
            </a:endParaRPr>
          </a:p>
          <a:p>
            <a:pPr marL="1019241" lvl="1" indent="-266700" defTabSz="606409">
              <a:lnSpc>
                <a:spcPct val="80000"/>
              </a:lnSpc>
              <a:buClr>
                <a:srgbClr val="16818D"/>
              </a:buClr>
              <a:buChar char="•"/>
              <a:defRPr sz="1100">
                <a:latin typeface="Tahoma"/>
                <a:ea typeface="Tahoma"/>
                <a:cs typeface="Tahoma"/>
                <a:sym typeface="Tahoma"/>
              </a:defRPr>
            </a:pPr>
            <a:endParaRPr sz="1800">
              <a:latin typeface="Times New Roman"/>
              <a:ea typeface="Times New Roman"/>
              <a:cs typeface="Times New Roman"/>
              <a:sym typeface="Times New Roman"/>
            </a:endParaRPr>
          </a:p>
          <a:p>
            <a:pPr marL="266700" indent="-266700" defTabSz="606409">
              <a:lnSpc>
                <a:spcPct val="80000"/>
              </a:lnSpc>
              <a:buClr>
                <a:srgbClr val="16818D"/>
              </a:buClr>
              <a:defRPr sz="1000" b="1">
                <a:latin typeface="Tahoma"/>
                <a:ea typeface="Tahoma"/>
                <a:cs typeface="Tahoma"/>
                <a:sym typeface="Tahoma"/>
              </a:defRPr>
            </a:pPr>
            <a:r>
              <a:t>BTIIC-Situation Awareness</a:t>
            </a:r>
            <a:endParaRPr sz="1100"/>
          </a:p>
          <a:p>
            <a:pPr marL="1019241" lvl="1" indent="-266700" defTabSz="606409">
              <a:lnSpc>
                <a:spcPct val="80000"/>
              </a:lnSpc>
              <a:buClr>
                <a:srgbClr val="16818D"/>
              </a:buClr>
              <a:buChar char="•"/>
              <a:defRPr sz="1100">
                <a:latin typeface="Tahoma"/>
                <a:ea typeface="Tahoma"/>
                <a:cs typeface="Tahoma"/>
                <a:sym typeface="Tahoma"/>
              </a:defRPr>
            </a:pPr>
            <a:r>
              <a:t> </a:t>
            </a:r>
            <a:r>
              <a:rPr sz="1200">
                <a:latin typeface="Calibri"/>
                <a:ea typeface="Calibri"/>
                <a:cs typeface="Calibri"/>
                <a:sym typeface="Calibri"/>
              </a:rPr>
              <a:t>It is a part of BT Ireland Innovation Centre (BTIIC) project which is funded by Invest Northern Ireland and representing major partnership between BT and Ulster University. The aim of the Situation Awareness project is to reconstruct and detect multi-step attack scenarios (APT attacks) through automated correlation of alert data.  ( April 2020-Present)(</a:t>
            </a:r>
            <a:r>
              <a:rPr sz="1200" i="1">
                <a:latin typeface="Calibri"/>
                <a:ea typeface="Calibri"/>
                <a:cs typeface="Calibri"/>
                <a:sym typeface="Calibri"/>
              </a:rPr>
              <a:t>RA: Zeinab Rezaeifar </a:t>
            </a:r>
            <a:r>
              <a:rPr sz="1200">
                <a:latin typeface="Calibri"/>
                <a:ea typeface="Calibri"/>
                <a:cs typeface="Calibri"/>
                <a:sym typeface="Calibri"/>
              </a:rPr>
              <a:t>(</a:t>
            </a:r>
            <a:r>
              <a:rPr sz="1300" u="sng">
                <a:solidFill>
                  <a:srgbClr val="0000FF"/>
                </a:solidFill>
                <a:uFill>
                  <a:solidFill>
                    <a:srgbClr val="0000FF"/>
                  </a:solidFill>
                </a:uFill>
                <a:latin typeface="Calibri"/>
                <a:ea typeface="Calibri"/>
                <a:cs typeface="Calibri"/>
                <a:sym typeface="Calibri"/>
                <a:hlinkClick r:id="rId2"/>
              </a:rPr>
              <a:t>BT Ireland Innovation Centre (ulster.ac.uk)</a:t>
            </a:r>
            <a:r>
              <a:rPr sz="1300">
                <a:latin typeface="Calibri"/>
                <a:ea typeface="Calibri"/>
                <a:cs typeface="Calibri"/>
                <a:sym typeface="Calibri"/>
              </a:rPr>
              <a:t>) </a:t>
            </a:r>
          </a:p>
        </p:txBody>
      </p:sp>
      <p:sp>
        <p:nvSpPr>
          <p:cNvPr id="676"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pic>
        <p:nvPicPr>
          <p:cNvPr id="677" name="Picture 2" descr="Picture 2"/>
          <p:cNvPicPr>
            <a:picLocks noChangeAspect="1"/>
          </p:cNvPicPr>
          <p:nvPr/>
        </p:nvPicPr>
        <p:blipFill>
          <a:blip r:embed="rId3"/>
          <a:srcRect l="1392" t="13271" r="1392" b="13274"/>
          <a:stretch>
            <a:fillRect/>
          </a:stretch>
        </p:blipFill>
        <p:spPr>
          <a:xfrm>
            <a:off x="172350" y="3347506"/>
            <a:ext cx="1422294" cy="142234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8"/>
                  <a:pt x="-961" y="13557"/>
                  <a:pt x="2882" y="17578"/>
                </a:cubicBezTo>
                <a:cubicBezTo>
                  <a:pt x="6725" y="21600"/>
                  <a:pt x="12953" y="21600"/>
                  <a:pt x="16796" y="17578"/>
                </a:cubicBezTo>
                <a:cubicBezTo>
                  <a:pt x="20639" y="13557"/>
                  <a:pt x="20639" y="7038"/>
                  <a:pt x="16796" y="3017"/>
                </a:cubicBezTo>
                <a:cubicBezTo>
                  <a:pt x="14875" y="1006"/>
                  <a:pt x="12357" y="0"/>
                  <a:pt x="9839" y="0"/>
                </a:cubicBezTo>
                <a:close/>
              </a:path>
            </a:pathLst>
          </a:custGeom>
          <a:ln w="12700">
            <a:miter lim="400000"/>
          </a:ln>
        </p:spPr>
      </p:pic>
      <p:sp>
        <p:nvSpPr>
          <p:cNvPr id="678"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Dr Zeinab Rezaeifar</a:t>
            </a:r>
          </a:p>
          <a:p>
            <a:pPr algn="ctr">
              <a:defRPr sz="800">
                <a:solidFill>
                  <a:srgbClr val="FFFFFF"/>
                </a:solidFill>
                <a:latin typeface="Tahoma"/>
                <a:ea typeface="Tahoma"/>
                <a:cs typeface="Tahoma"/>
                <a:sym typeface="Tahoma"/>
              </a:defRPr>
            </a:pPr>
            <a:r>
              <a:t>Zeinab.Rezaeifar@uwe.ac.uk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sp>
        <p:nvSpPr>
          <p:cNvPr id="681"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Jonathan White</a:t>
            </a:r>
          </a:p>
          <a:p>
            <a:pPr algn="ctr">
              <a:defRPr sz="800">
                <a:solidFill>
                  <a:srgbClr val="FFFFFF"/>
                </a:solidFill>
                <a:latin typeface="Tahoma"/>
                <a:ea typeface="Tahoma"/>
                <a:cs typeface="Tahoma"/>
                <a:sym typeface="Tahoma"/>
              </a:defRPr>
            </a:pPr>
            <a:r>
              <a:t>Jonathan6.White@uwe.ac.uk </a:t>
            </a:r>
            <a:r>
              <a:rPr>
                <a:solidFill>
                  <a:srgbClr val="000000"/>
                </a:solidFill>
              </a:rPr>
              <a:t>​</a:t>
            </a:r>
          </a:p>
        </p:txBody>
      </p:sp>
      <p:sp>
        <p:nvSpPr>
          <p:cNvPr id="682" name="Text Placeholder 1"/>
          <p:cNvSpPr txBox="1"/>
          <p:nvPr/>
        </p:nvSpPr>
        <p:spPr>
          <a:xfrm>
            <a:off x="1886318" y="64838"/>
            <a:ext cx="7514146" cy="5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4200"/>
              </a:lnSpc>
              <a:spcBef>
                <a:spcPts val="1000"/>
              </a:spcBef>
              <a:defRPr sz="2400" b="1">
                <a:solidFill>
                  <a:srgbClr val="31859C"/>
                </a:solidFill>
                <a:latin typeface="Calibri"/>
                <a:ea typeface="Calibri"/>
                <a:cs typeface="Calibri"/>
                <a:sym typeface="Calibri"/>
              </a:defRPr>
            </a:lvl1pPr>
          </a:lstStyle>
          <a:p>
            <a:r>
              <a:t>Research Interests</a:t>
            </a:r>
          </a:p>
        </p:txBody>
      </p:sp>
      <p:grpSp>
        <p:nvGrpSpPr>
          <p:cNvPr id="695" name="Group 35"/>
          <p:cNvGrpSpPr/>
          <p:nvPr/>
        </p:nvGrpSpPr>
        <p:grpSpPr>
          <a:xfrm>
            <a:off x="1792549" y="634427"/>
            <a:ext cx="7308645" cy="2689799"/>
            <a:chOff x="0" y="0"/>
            <a:chExt cx="7308643" cy="2689797"/>
          </a:xfrm>
        </p:grpSpPr>
        <p:sp>
          <p:nvSpPr>
            <p:cNvPr id="683" name="Rectangle: Rounded Corners 11"/>
            <p:cNvSpPr/>
            <p:nvPr/>
          </p:nvSpPr>
          <p:spPr>
            <a:xfrm>
              <a:off x="0" y="0"/>
              <a:ext cx="2393242" cy="2689798"/>
            </a:xfrm>
            <a:prstGeom prst="roundRect">
              <a:avLst>
                <a:gd name="adj" fmla="val 16667"/>
              </a:avLst>
            </a:prstGeom>
            <a:noFill/>
            <a:ln w="9525" cap="flat">
              <a:solidFill>
                <a:srgbClr val="31859C"/>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sz="1300">
                  <a:solidFill>
                    <a:srgbClr val="FFFFFF"/>
                  </a:solidFill>
                </a:defRPr>
              </a:pPr>
              <a:endParaRPr/>
            </a:p>
          </p:txBody>
        </p:sp>
        <p:sp>
          <p:nvSpPr>
            <p:cNvPr id="684" name="TextBox 5"/>
            <p:cNvSpPr txBox="1"/>
            <p:nvPr/>
          </p:nvSpPr>
          <p:spPr>
            <a:xfrm>
              <a:off x="45720" y="215864"/>
              <a:ext cx="2301802" cy="3011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spcBef>
                  <a:spcPts val="900"/>
                </a:spcBef>
                <a:defRPr sz="1500" b="1" u="sng">
                  <a:solidFill>
                    <a:srgbClr val="31859C"/>
                  </a:solidFill>
                </a:defRPr>
              </a:lvl1pPr>
            </a:lstStyle>
            <a:p>
              <a:r>
                <a:t>Federated Learning</a:t>
              </a:r>
            </a:p>
          </p:txBody>
        </p:sp>
        <p:sp>
          <p:nvSpPr>
            <p:cNvPr id="685" name="TextBox 8"/>
            <p:cNvSpPr txBox="1"/>
            <p:nvPr/>
          </p:nvSpPr>
          <p:spPr>
            <a:xfrm>
              <a:off x="35076" y="627796"/>
              <a:ext cx="2301802" cy="9488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spcBef>
                  <a:spcPts val="900"/>
                </a:spcBef>
                <a:defRPr sz="1500" i="1"/>
              </a:lvl1pPr>
            </a:lstStyle>
            <a:p>
              <a:r>
                <a:t>Collaborative machine learning, training a shared model without exchanging private data</a:t>
              </a:r>
            </a:p>
          </p:txBody>
        </p:sp>
        <p:sp>
          <p:nvSpPr>
            <p:cNvPr id="686" name="TextBox 14"/>
            <p:cNvSpPr txBox="1"/>
            <p:nvPr/>
          </p:nvSpPr>
          <p:spPr>
            <a:xfrm>
              <a:off x="45720" y="1659941"/>
              <a:ext cx="2301802" cy="9623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257175" indent="-257175">
                <a:spcBef>
                  <a:spcPts val="900"/>
                </a:spcBef>
                <a:buClr>
                  <a:srgbClr val="31859C"/>
                </a:buClr>
                <a:buSzPct val="100000"/>
                <a:buFont typeface="Arial"/>
                <a:buChar char="•"/>
                <a:defRPr sz="1300" b="1">
                  <a:solidFill>
                    <a:srgbClr val="C00000"/>
                  </a:solidFill>
                </a:defRPr>
              </a:pPr>
              <a:r>
                <a:t>Application of FL to cyber security domain</a:t>
              </a:r>
            </a:p>
            <a:p>
              <a:pPr marL="257175" indent="-257175">
                <a:spcBef>
                  <a:spcPts val="900"/>
                </a:spcBef>
                <a:buClr>
                  <a:srgbClr val="31859C"/>
                </a:buClr>
                <a:buSzPct val="100000"/>
                <a:buFont typeface="Arial"/>
                <a:buChar char="•"/>
                <a:defRPr sz="1300" b="1">
                  <a:solidFill>
                    <a:srgbClr val="C00000"/>
                  </a:solidFill>
                </a:defRPr>
              </a:pPr>
              <a:r>
                <a:t>Security of FL mechanisms</a:t>
              </a:r>
            </a:p>
          </p:txBody>
        </p:sp>
        <p:sp>
          <p:nvSpPr>
            <p:cNvPr id="687" name="Rectangle: Rounded Corners 12"/>
            <p:cNvSpPr/>
            <p:nvPr/>
          </p:nvSpPr>
          <p:spPr>
            <a:xfrm>
              <a:off x="2466393" y="0"/>
              <a:ext cx="2393243" cy="2689798"/>
            </a:xfrm>
            <a:prstGeom prst="roundRect">
              <a:avLst>
                <a:gd name="adj" fmla="val 16667"/>
              </a:avLst>
            </a:prstGeom>
            <a:noFill/>
            <a:ln w="9525" cap="flat">
              <a:solidFill>
                <a:srgbClr val="31859C"/>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sz="1300">
                  <a:solidFill>
                    <a:srgbClr val="FFFFFF"/>
                  </a:solidFill>
                </a:defRPr>
              </a:pPr>
              <a:endParaRPr/>
            </a:p>
          </p:txBody>
        </p:sp>
        <p:sp>
          <p:nvSpPr>
            <p:cNvPr id="688" name="TextBox 6"/>
            <p:cNvSpPr txBox="1"/>
            <p:nvPr/>
          </p:nvSpPr>
          <p:spPr>
            <a:xfrm>
              <a:off x="2510004" y="215864"/>
              <a:ext cx="2244154" cy="3011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spcBef>
                  <a:spcPts val="900"/>
                </a:spcBef>
                <a:defRPr sz="1500" b="1" u="sng">
                  <a:solidFill>
                    <a:srgbClr val="31859C"/>
                  </a:solidFill>
                </a:defRPr>
              </a:lvl1pPr>
            </a:lstStyle>
            <a:p>
              <a:r>
                <a:t>Container Security</a:t>
              </a:r>
            </a:p>
          </p:txBody>
        </p:sp>
        <p:sp>
          <p:nvSpPr>
            <p:cNvPr id="689" name="TextBox 9"/>
            <p:cNvSpPr txBox="1"/>
            <p:nvPr/>
          </p:nvSpPr>
          <p:spPr>
            <a:xfrm>
              <a:off x="2510005" y="627795"/>
              <a:ext cx="2244154" cy="9488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spcBef>
                  <a:spcPts val="900"/>
                </a:spcBef>
                <a:defRPr sz="1500" i="1"/>
              </a:lvl1pPr>
            </a:lstStyle>
            <a:p>
              <a:r>
                <a:t>Tools &amp; techniques to secure infrastructure, images, &amp; runtime environment of Docker</a:t>
              </a:r>
            </a:p>
          </p:txBody>
        </p:sp>
        <p:sp>
          <p:nvSpPr>
            <p:cNvPr id="690" name="TextBox 15"/>
            <p:cNvSpPr txBox="1"/>
            <p:nvPr/>
          </p:nvSpPr>
          <p:spPr>
            <a:xfrm>
              <a:off x="2510004" y="1659940"/>
              <a:ext cx="2244154" cy="771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257175" indent="-257175">
                <a:spcBef>
                  <a:spcPts val="900"/>
                </a:spcBef>
                <a:buClr>
                  <a:srgbClr val="31859C"/>
                </a:buClr>
                <a:buSzPct val="100000"/>
                <a:buFont typeface="Arial"/>
                <a:buChar char="•"/>
                <a:defRPr sz="1300" b="1">
                  <a:solidFill>
                    <a:srgbClr val="C00000"/>
                  </a:solidFill>
                </a:defRPr>
              </a:pPr>
              <a:r>
                <a:t>Visualisation of threats</a:t>
              </a:r>
            </a:p>
            <a:p>
              <a:pPr marL="257175" indent="-257175">
                <a:spcBef>
                  <a:spcPts val="900"/>
                </a:spcBef>
                <a:buClr>
                  <a:srgbClr val="31859C"/>
                </a:buClr>
                <a:buSzPct val="100000"/>
                <a:buFont typeface="Arial"/>
                <a:buChar char="•"/>
                <a:defRPr sz="1300" b="1">
                  <a:solidFill>
                    <a:srgbClr val="C00000"/>
                  </a:solidFill>
                </a:defRPr>
              </a:pPr>
              <a:r>
                <a:t>Analysis of threats over time</a:t>
              </a:r>
            </a:p>
          </p:txBody>
        </p:sp>
        <p:sp>
          <p:nvSpPr>
            <p:cNvPr id="691" name="Rectangle: Rounded Corners 13"/>
            <p:cNvSpPr/>
            <p:nvPr/>
          </p:nvSpPr>
          <p:spPr>
            <a:xfrm>
              <a:off x="4930679" y="0"/>
              <a:ext cx="2377965" cy="2689798"/>
            </a:xfrm>
            <a:prstGeom prst="roundRect">
              <a:avLst>
                <a:gd name="adj" fmla="val 16667"/>
              </a:avLst>
            </a:prstGeom>
            <a:noFill/>
            <a:ln w="9525" cap="flat">
              <a:solidFill>
                <a:srgbClr val="31859C"/>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sz="1300">
                  <a:solidFill>
                    <a:srgbClr val="FFFFFF"/>
                  </a:solidFill>
                </a:defRPr>
              </a:pPr>
              <a:endParaRPr/>
            </a:p>
          </p:txBody>
        </p:sp>
        <p:sp>
          <p:nvSpPr>
            <p:cNvPr id="692" name="TextBox 7"/>
            <p:cNvSpPr txBox="1"/>
            <p:nvPr/>
          </p:nvSpPr>
          <p:spPr>
            <a:xfrm>
              <a:off x="4976399" y="83926"/>
              <a:ext cx="2286524" cy="5170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spcBef>
                  <a:spcPts val="900"/>
                </a:spcBef>
                <a:defRPr sz="1500" b="1" u="sng">
                  <a:solidFill>
                    <a:srgbClr val="31859C"/>
                  </a:solidFill>
                </a:defRPr>
              </a:lvl1pPr>
            </a:lstStyle>
            <a:p>
              <a:r>
                <a:t>Network-based           Anomaly Detection</a:t>
              </a:r>
            </a:p>
          </p:txBody>
        </p:sp>
        <p:sp>
          <p:nvSpPr>
            <p:cNvPr id="693" name="TextBox 10"/>
            <p:cNvSpPr txBox="1"/>
            <p:nvPr/>
          </p:nvSpPr>
          <p:spPr>
            <a:xfrm>
              <a:off x="4976400" y="627795"/>
              <a:ext cx="2286523" cy="9488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spcBef>
                  <a:spcPts val="900"/>
                </a:spcBef>
                <a:defRPr sz="1500" i="1"/>
              </a:lvl1pPr>
            </a:lstStyle>
            <a:p>
              <a:r>
                <a:t>Identifying abnormal network traffic indicating malware or unauthorised access</a:t>
              </a:r>
            </a:p>
          </p:txBody>
        </p:sp>
        <p:sp>
          <p:nvSpPr>
            <p:cNvPr id="694" name="TextBox 16"/>
            <p:cNvSpPr txBox="1"/>
            <p:nvPr/>
          </p:nvSpPr>
          <p:spPr>
            <a:xfrm>
              <a:off x="4993786" y="1659940"/>
              <a:ext cx="2286524" cy="657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marL="257175" indent="-257175">
                <a:spcBef>
                  <a:spcPts val="900"/>
                </a:spcBef>
                <a:buClr>
                  <a:srgbClr val="31859C"/>
                </a:buClr>
                <a:buSzPct val="100000"/>
                <a:buFont typeface="Arial"/>
                <a:buChar char="•"/>
                <a:defRPr sz="1300" b="1">
                  <a:solidFill>
                    <a:srgbClr val="C00000"/>
                  </a:solidFill>
                </a:defRPr>
              </a:lvl1pPr>
            </a:lstStyle>
            <a:p>
              <a:r>
                <a:t>Detection and remediation of Home IoT threats</a:t>
              </a:r>
            </a:p>
          </p:txBody>
        </p:sp>
      </p:grpSp>
      <p:sp>
        <p:nvSpPr>
          <p:cNvPr id="696" name="Oval 20"/>
          <p:cNvSpPr/>
          <p:nvPr/>
        </p:nvSpPr>
        <p:spPr>
          <a:xfrm>
            <a:off x="172297" y="3321719"/>
            <a:ext cx="1422401" cy="1422401"/>
          </a:xfrm>
          <a:prstGeom prst="ellipse">
            <a:avLst/>
          </a:prstGeom>
          <a:blipFill>
            <a:blip r:embed="rId2"/>
            <a:stretch>
              <a:fillRect/>
            </a:stretch>
          </a:blip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sp>
        <p:nvSpPr>
          <p:cNvPr id="697" name="TextBox 37"/>
          <p:cNvSpPr txBox="1"/>
          <p:nvPr/>
        </p:nvSpPr>
        <p:spPr>
          <a:xfrm>
            <a:off x="1792550" y="3466717"/>
            <a:ext cx="7308644" cy="1538883"/>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defRPr sz="1100">
                <a:solidFill>
                  <a:srgbClr val="222222"/>
                </a:solidFill>
              </a:defRPr>
            </a:pPr>
            <a:r>
              <a:rPr sz="1050" dirty="0"/>
              <a:t>White, J. and Legg, P. (2023a). Federated Learning: Data Privacy and Cyber Security in Edge-Based Machine Learning. In </a:t>
            </a:r>
            <a:r>
              <a:rPr sz="1050" i="1" dirty="0"/>
              <a:t>Data Protection in a Post-Pandemic Society: Laws, Regulations, Best Practices and Recent Solutions</a:t>
            </a:r>
            <a:r>
              <a:rPr sz="1050" dirty="0"/>
              <a:t> (pp. 169-193). Cham: Springer International Publishing.</a:t>
            </a:r>
          </a:p>
          <a:p>
            <a:pPr>
              <a:spcBef>
                <a:spcPts val="600"/>
              </a:spcBef>
              <a:defRPr sz="1100">
                <a:solidFill>
                  <a:srgbClr val="222222"/>
                </a:solidFill>
              </a:defRPr>
            </a:pPr>
            <a:r>
              <a:rPr sz="1050" dirty="0"/>
              <a:t>White, J. and Legg, P. (2023b) Evaluating Data Distribution Strategies in Federated Learning: A Trade-off Analysis between Privacy and Performance for IoT Security. </a:t>
            </a:r>
            <a:r>
              <a:rPr sz="1050" i="1" dirty="0"/>
              <a:t>9th International Conference on Cyber Security, Privacy in Communication Networks (ICCS) 2023 </a:t>
            </a:r>
            <a:r>
              <a:rPr sz="1050" dirty="0"/>
              <a:t>(</a:t>
            </a:r>
            <a:r>
              <a:rPr sz="1050" i="1" dirty="0"/>
              <a:t>Under Review</a:t>
            </a:r>
            <a:r>
              <a:rPr sz="1050" dirty="0"/>
              <a:t>)</a:t>
            </a:r>
          </a:p>
          <a:p>
            <a:pPr>
              <a:spcBef>
                <a:spcPts val="600"/>
              </a:spcBef>
              <a:defRPr sz="1100"/>
            </a:pPr>
            <a:r>
              <a:rPr sz="1050" dirty="0"/>
              <a:t>White, J., &amp; Legg, P. (2021). Unsupervised one-class learning for anomaly detection on home IoT network devices. In 2021 International Conference on Cyber Situational Awareness (</a:t>
            </a:r>
            <a:r>
              <a:rPr sz="1050" dirty="0" err="1"/>
              <a:t>CyberSA</a:t>
            </a:r>
            <a:r>
              <a:rPr sz="1050" dirty="0"/>
              <a:t>).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9" name="Picture 2" descr="Picture 2"/>
          <p:cNvPicPr>
            <a:picLocks noChangeAspect="1"/>
          </p:cNvPicPr>
          <p:nvPr/>
        </p:nvPicPr>
        <p:blipFill>
          <a:blip r:embed="rId2"/>
          <a:stretch>
            <a:fillRect/>
          </a:stretch>
        </p:blipFill>
        <p:spPr>
          <a:xfrm>
            <a:off x="5136701" y="1400991"/>
            <a:ext cx="3808264" cy="773554"/>
          </a:xfrm>
          <a:prstGeom prst="rect">
            <a:avLst/>
          </a:prstGeom>
          <a:ln w="12700">
            <a:miter lim="400000"/>
          </a:ln>
        </p:spPr>
      </p:pic>
      <p:sp>
        <p:nvSpPr>
          <p:cNvPr id="700" name="Title"/>
          <p:cNvSpPr txBox="1">
            <a:spLocks noGrp="1"/>
          </p:cNvSpPr>
          <p:nvPr>
            <p:ph type="body" sz="quarter" idx="1"/>
          </p:nvPr>
        </p:nvSpPr>
        <p:spPr>
          <a:xfrm>
            <a:off x="1819574" y="74590"/>
            <a:ext cx="4502285" cy="488304"/>
          </a:xfrm>
          <a:prstGeom prst="rect">
            <a:avLst/>
          </a:prstGeom>
        </p:spPr>
        <p:txBody>
          <a:bodyPr/>
          <a:lstStyle>
            <a:lvl1pPr defTabSz="400729">
              <a:lnSpc>
                <a:spcPts val="2700"/>
              </a:lnSpc>
              <a:spcBef>
                <a:spcPts val="500"/>
              </a:spcBef>
              <a:defRPr sz="2400">
                <a:latin typeface="Calibri"/>
                <a:ea typeface="Calibri"/>
                <a:cs typeface="Calibri"/>
                <a:sym typeface="Calibri"/>
              </a:defRPr>
            </a:lvl1pPr>
          </a:lstStyle>
          <a:p>
            <a:r>
              <a:t>Cyber Research</a:t>
            </a:r>
          </a:p>
        </p:txBody>
      </p:sp>
      <p:sp>
        <p:nvSpPr>
          <p:cNvPr id="701" name="Rectangle"/>
          <p:cNvSpPr/>
          <p:nvPr/>
        </p:nvSpPr>
        <p:spPr>
          <a:xfrm>
            <a:off x="-1" y="0"/>
            <a:ext cx="1759958" cy="5148255"/>
          </a:xfrm>
          <a:prstGeom prst="rect">
            <a:avLst/>
          </a:prstGeom>
          <a:solidFill>
            <a:srgbClr val="1A9DAC"/>
          </a:solidFill>
          <a:ln w="3175">
            <a:miter lim="400000"/>
          </a:ln>
          <a:effectLst>
            <a:outerShdw blurRad="25400" dist="12700" dir="5400000" rotWithShape="0">
              <a:srgbClr val="000000">
                <a:alpha val="35000"/>
              </a:srgbClr>
            </a:outerShdw>
          </a:effectLst>
        </p:spPr>
        <p:txBody>
          <a:bodyPr lIns="34289" tIns="34289" rIns="34289" bIns="34289" anchor="ctr"/>
          <a:lstStyle/>
          <a:p>
            <a:pPr defTabSz="685800">
              <a:defRPr>
                <a:latin typeface="Calibri"/>
                <a:ea typeface="Calibri"/>
                <a:cs typeface="Calibri"/>
                <a:sym typeface="Calibri"/>
              </a:defRPr>
            </a:pPr>
            <a:endParaRPr/>
          </a:p>
        </p:txBody>
      </p:sp>
      <p:sp>
        <p:nvSpPr>
          <p:cNvPr id="702" name="TextBox 1"/>
          <p:cNvSpPr txBox="1"/>
          <p:nvPr/>
        </p:nvSpPr>
        <p:spPr>
          <a:xfrm>
            <a:off x="1888543" y="503424"/>
            <a:ext cx="5696912" cy="280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7" tIns="45717" rIns="45717" bIns="45717">
            <a:spAutoFit/>
          </a:bodyPr>
          <a:lstStyle>
            <a:lvl1pPr defTabSz="685800">
              <a:defRPr sz="1400" b="1">
                <a:latin typeface="Calibri"/>
                <a:ea typeface="Calibri"/>
                <a:cs typeface="Calibri"/>
                <a:sym typeface="Calibri"/>
              </a:defRPr>
            </a:lvl1pPr>
          </a:lstStyle>
          <a:p>
            <a:r>
              <a:t>Dr. Andrew McCarthy – Senior Lecturer</a:t>
            </a:r>
          </a:p>
        </p:txBody>
      </p:sp>
      <p:sp>
        <p:nvSpPr>
          <p:cNvPr id="703" name="TextBox 4"/>
          <p:cNvSpPr txBox="1"/>
          <p:nvPr/>
        </p:nvSpPr>
        <p:spPr>
          <a:xfrm>
            <a:off x="1899972" y="832305"/>
            <a:ext cx="6527283" cy="1406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685800">
              <a:defRPr sz="1400" b="1">
                <a:latin typeface="Calibri"/>
                <a:ea typeface="Calibri"/>
                <a:cs typeface="Calibri"/>
                <a:sym typeface="Calibri"/>
              </a:defRPr>
            </a:pPr>
            <a:r>
              <a:t>Research Interests</a:t>
            </a:r>
          </a:p>
          <a:p>
            <a:pPr defTabSz="685800">
              <a:defRPr sz="1200" u="sng">
                <a:latin typeface="Calibri"/>
                <a:ea typeface="Calibri"/>
                <a:cs typeface="Calibri"/>
                <a:sym typeface="Calibri"/>
              </a:defRPr>
            </a:pPr>
            <a:r>
              <a:t>Methods for improving Robustness against adversarial Machine learning Attacks.</a:t>
            </a:r>
          </a:p>
          <a:p>
            <a:pPr defTabSz="685800">
              <a:defRPr sz="1200">
                <a:latin typeface="Calibri"/>
                <a:ea typeface="Calibri"/>
                <a:cs typeface="Calibri"/>
                <a:sym typeface="Calibri"/>
              </a:defRPr>
            </a:pPr>
            <a:r>
              <a:t>Evasion attacks on Intrusion Detection Systems</a:t>
            </a:r>
          </a:p>
          <a:p>
            <a:pPr defTabSz="685800">
              <a:defRPr sz="1200">
                <a:latin typeface="Calibri"/>
                <a:ea typeface="Calibri"/>
                <a:cs typeface="Calibri"/>
                <a:sym typeface="Calibri"/>
              </a:defRPr>
            </a:pPr>
            <a:r>
              <a:t>Secure and Safer  Machine Learning Models</a:t>
            </a:r>
          </a:p>
          <a:p>
            <a:pPr defTabSz="685800">
              <a:defRPr sz="1200">
                <a:latin typeface="Calibri"/>
                <a:ea typeface="Calibri"/>
                <a:cs typeface="Calibri"/>
                <a:sym typeface="Calibri"/>
              </a:defRPr>
            </a:pPr>
            <a:r>
              <a:t>Supported Decision Making</a:t>
            </a:r>
          </a:p>
          <a:p>
            <a:pPr defTabSz="685800">
              <a:defRPr sz="1200">
                <a:latin typeface="Calibri"/>
                <a:ea typeface="Calibri"/>
                <a:cs typeface="Calibri"/>
                <a:sym typeface="Calibri"/>
              </a:defRPr>
            </a:pPr>
            <a:endParaRPr/>
          </a:p>
        </p:txBody>
      </p:sp>
      <p:sp>
        <p:nvSpPr>
          <p:cNvPr id="704" name="TextBox 5"/>
          <p:cNvSpPr txBox="1"/>
          <p:nvPr/>
        </p:nvSpPr>
        <p:spPr>
          <a:xfrm>
            <a:off x="1885199" y="1787768"/>
            <a:ext cx="7206000" cy="3111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7" tIns="45717" rIns="45717" bIns="45717">
            <a:spAutoFit/>
          </a:bodyPr>
          <a:lstStyle/>
          <a:p>
            <a:pPr defTabSz="685800">
              <a:defRPr sz="1400" b="1">
                <a:latin typeface="Calibri"/>
                <a:ea typeface="Calibri"/>
                <a:cs typeface="Calibri"/>
                <a:sym typeface="Calibri"/>
              </a:defRPr>
            </a:pPr>
            <a:r>
              <a:t>Research outputs</a:t>
            </a:r>
          </a:p>
          <a:p>
            <a:pPr defTabSz="685800">
              <a:defRPr sz="1000">
                <a:solidFill>
                  <a:srgbClr val="660099"/>
                </a:solidFill>
              </a:defRPr>
            </a:pPr>
            <a:r>
              <a:rPr u="sng">
                <a:solidFill>
                  <a:srgbClr val="0563C1"/>
                </a:solidFill>
                <a:uFill>
                  <a:solidFill>
                    <a:srgbClr val="0563C1"/>
                  </a:solidFill>
                </a:uFill>
                <a:hlinkClick r:id="rId3"/>
              </a:rPr>
              <a:t>Functionality-Preserving Adversarial Machine Learning for Robust Classification in Cybersecurity and Intrusion Detection Domains: A Survey</a:t>
            </a:r>
          </a:p>
          <a:p>
            <a:pPr defTabSz="685800">
              <a:defRPr sz="1000">
                <a:solidFill>
                  <a:srgbClr val="777777"/>
                </a:solidFill>
              </a:defRPr>
            </a:pPr>
            <a:r>
              <a:t>A McCarthy, E Ghadafi, P Andriotis, P Legg</a:t>
            </a:r>
          </a:p>
          <a:p>
            <a:pPr defTabSz="685800">
              <a:defRPr sz="1000">
                <a:solidFill>
                  <a:srgbClr val="777777"/>
                </a:solidFill>
              </a:defRPr>
            </a:pPr>
            <a:r>
              <a:t>Journal of Cybersecurity and Privacy 2 (1), 154-190</a:t>
            </a:r>
          </a:p>
          <a:p>
            <a:pPr defTabSz="685800">
              <a:defRPr sz="1000">
                <a:solidFill>
                  <a:srgbClr val="660099"/>
                </a:solidFill>
              </a:defRPr>
            </a:pPr>
            <a:r>
              <a:rPr u="sng">
                <a:solidFill>
                  <a:srgbClr val="0563C1"/>
                </a:solidFill>
                <a:uFill>
                  <a:solidFill>
                    <a:srgbClr val="0563C1"/>
                  </a:solidFill>
                </a:uFill>
                <a:hlinkClick r:id="rId4"/>
              </a:rPr>
              <a:t>Feature Vulnerability and Robustness Assessment against Adversarial Machine Learning Attacks</a:t>
            </a:r>
          </a:p>
          <a:p>
            <a:pPr defTabSz="685800">
              <a:defRPr sz="1000">
                <a:solidFill>
                  <a:srgbClr val="777777"/>
                </a:solidFill>
              </a:defRPr>
            </a:pPr>
            <a:r>
              <a:t>A McCarthy, P Andriotis, E Ghadafi, P Legg</a:t>
            </a:r>
          </a:p>
          <a:p>
            <a:pPr defTabSz="685800">
              <a:defRPr sz="1000">
                <a:solidFill>
                  <a:srgbClr val="777777"/>
                </a:solidFill>
              </a:defRPr>
            </a:pPr>
            <a:r>
              <a:t>2021 International Conference on Cyber Situational Awareness, Data Analytics …</a:t>
            </a:r>
          </a:p>
          <a:p>
            <a:pPr defTabSz="685800">
              <a:defRPr sz="1000">
                <a:solidFill>
                  <a:srgbClr val="660099"/>
                </a:solidFill>
              </a:defRPr>
            </a:pPr>
            <a:r>
              <a:rPr u="sng">
                <a:solidFill>
                  <a:srgbClr val="0563C1"/>
                </a:solidFill>
                <a:uFill>
                  <a:solidFill>
                    <a:srgbClr val="0563C1"/>
                  </a:solidFill>
                </a:uFill>
                <a:hlinkClick r:id="rId5"/>
              </a:rPr>
              <a:t>GRAIMATTER Green Paper: Recommendations for disclosure control of trained Machine Learning (ML) models from Trusted Research Environments (TREs)</a:t>
            </a:r>
          </a:p>
          <a:p>
            <a:pPr defTabSz="685800">
              <a:defRPr sz="1000">
                <a:solidFill>
                  <a:srgbClr val="777777"/>
                </a:solidFill>
              </a:defRPr>
            </a:pPr>
            <a:r>
              <a:t>E Jefferson, J Liley, M Malone, S Reel, A Crespi-Boixader, X Kerasidou, ...</a:t>
            </a:r>
          </a:p>
          <a:p>
            <a:pPr defTabSz="685800">
              <a:defRPr sz="1000">
                <a:solidFill>
                  <a:srgbClr val="660099"/>
                </a:solidFill>
              </a:defRPr>
            </a:pPr>
            <a:r>
              <a:rPr u="sng">
                <a:solidFill>
                  <a:srgbClr val="0563C1"/>
                </a:solidFill>
                <a:uFill>
                  <a:solidFill>
                    <a:srgbClr val="0563C1"/>
                  </a:solidFill>
                </a:uFill>
                <a:hlinkClick r:id="rId6"/>
              </a:rPr>
              <a:t>Shouting Through Letterboxes: A study on attack susceptibility of voice assistants</a:t>
            </a:r>
          </a:p>
          <a:p>
            <a:pPr defTabSz="685800">
              <a:defRPr sz="1000">
                <a:solidFill>
                  <a:srgbClr val="777777"/>
                </a:solidFill>
              </a:defRPr>
            </a:pPr>
            <a:r>
              <a:t>A Mccarthy, BR Gaster, P Legg</a:t>
            </a:r>
          </a:p>
          <a:p>
            <a:pPr defTabSz="685800">
              <a:defRPr sz="1000">
                <a:solidFill>
                  <a:srgbClr val="777777"/>
                </a:solidFill>
              </a:defRPr>
            </a:pPr>
            <a:r>
              <a:t>2020 International Conference on Cyber Security and Protection of Digital …</a:t>
            </a:r>
          </a:p>
          <a:p>
            <a:pPr defTabSz="685800">
              <a:defRPr sz="1000">
                <a:solidFill>
                  <a:srgbClr val="660099"/>
                </a:solidFill>
              </a:defRPr>
            </a:pPr>
            <a:r>
              <a:rPr u="sng">
                <a:solidFill>
                  <a:srgbClr val="0563C1"/>
                </a:solidFill>
                <a:uFill>
                  <a:solidFill>
                    <a:srgbClr val="0563C1"/>
                  </a:solidFill>
                </a:uFill>
                <a:hlinkClick r:id="rId7"/>
              </a:rPr>
              <a:t>Defending against adversarial machine learning attacks using hierarchical learning: A case study on network traffic attack classification</a:t>
            </a:r>
          </a:p>
          <a:p>
            <a:pPr defTabSz="685800">
              <a:defRPr sz="1000">
                <a:solidFill>
                  <a:srgbClr val="777777"/>
                </a:solidFill>
              </a:defRPr>
            </a:pPr>
            <a:r>
              <a:t>A McCarthy, E Ghadafi, P Andriotis, P Legg</a:t>
            </a:r>
          </a:p>
          <a:p>
            <a:pPr defTabSz="685800">
              <a:defRPr sz="1000">
                <a:solidFill>
                  <a:srgbClr val="777777"/>
                </a:solidFill>
              </a:defRPr>
            </a:pPr>
            <a:r>
              <a:t>Journal of Information Security and Applications 72, 103398</a:t>
            </a:r>
          </a:p>
          <a:p>
            <a:pPr defTabSz="685800">
              <a:defRPr sz="1000">
                <a:solidFill>
                  <a:srgbClr val="660099"/>
                </a:solidFill>
              </a:defRPr>
            </a:pPr>
            <a:r>
              <a:rPr u="sng">
                <a:solidFill>
                  <a:srgbClr val="0563C1"/>
                </a:solidFill>
                <a:uFill>
                  <a:solidFill>
                    <a:srgbClr val="0563C1"/>
                  </a:solidFill>
                </a:uFill>
                <a:hlinkClick r:id="rId8"/>
              </a:rPr>
              <a:t>Safe machine learning model release from Trusted Research Environments: The AI-SDC package</a:t>
            </a:r>
          </a:p>
          <a:p>
            <a:pPr defTabSz="685800">
              <a:defRPr sz="1000">
                <a:solidFill>
                  <a:srgbClr val="777777"/>
                </a:solidFill>
              </a:defRPr>
            </a:pPr>
            <a:r>
              <a:t>J Smith, R Preen, A McCarthy, AC Boixander, J Liley, S Rogers</a:t>
            </a:r>
          </a:p>
        </p:txBody>
      </p:sp>
      <p:pic>
        <p:nvPicPr>
          <p:cNvPr id="705" name="Picture 3" descr="Picture 3"/>
          <p:cNvPicPr>
            <a:picLocks noChangeAspect="1"/>
          </p:cNvPicPr>
          <p:nvPr/>
        </p:nvPicPr>
        <p:blipFill>
          <a:blip r:embed="rId9"/>
          <a:stretch>
            <a:fillRect/>
          </a:stretch>
        </p:blipFill>
        <p:spPr>
          <a:xfrm>
            <a:off x="7040833" y="700380"/>
            <a:ext cx="1676133" cy="338503"/>
          </a:xfrm>
          <a:prstGeom prst="rect">
            <a:avLst/>
          </a:prstGeom>
          <a:ln w="12700">
            <a:miter lim="400000"/>
          </a:ln>
        </p:spPr>
      </p:pic>
      <p:pic>
        <p:nvPicPr>
          <p:cNvPr id="706" name="Picture 5" descr="Picture 5"/>
          <p:cNvPicPr>
            <a:picLocks noChangeAspect="1"/>
          </p:cNvPicPr>
          <p:nvPr/>
        </p:nvPicPr>
        <p:blipFill>
          <a:blip r:embed="rId10"/>
          <a:srcRect l="30404" r="2661"/>
          <a:stretch>
            <a:fillRect/>
          </a:stretch>
        </p:blipFill>
        <p:spPr>
          <a:xfrm rot="16200000">
            <a:off x="172351" y="3275661"/>
            <a:ext cx="1422293" cy="1415892"/>
          </a:xfrm>
          <a:custGeom>
            <a:avLst/>
            <a:gdLst/>
            <a:ahLst/>
            <a:cxnLst>
              <a:cxn ang="0">
                <a:pos x="wd2" y="hd2"/>
              </a:cxn>
              <a:cxn ang="5400000">
                <a:pos x="wd2" y="hd2"/>
              </a:cxn>
              <a:cxn ang="10800000">
                <a:pos x="wd2" y="hd2"/>
              </a:cxn>
              <a:cxn ang="16200000">
                <a:pos x="wd2" y="hd2"/>
              </a:cxn>
            </a:cxnLst>
            <a:rect l="0" t="0" r="r" b="b"/>
            <a:pathLst>
              <a:path w="19679" h="21600" extrusionOk="0">
                <a:moveTo>
                  <a:pt x="8895" y="0"/>
                </a:moveTo>
                <a:cubicBezTo>
                  <a:pt x="6699" y="232"/>
                  <a:pt x="4563" y="1276"/>
                  <a:pt x="2882" y="3130"/>
                </a:cubicBezTo>
                <a:cubicBezTo>
                  <a:pt x="-961" y="7366"/>
                  <a:pt x="-961" y="14234"/>
                  <a:pt x="2882" y="18470"/>
                </a:cubicBezTo>
                <a:cubicBezTo>
                  <a:pt x="4563" y="20324"/>
                  <a:pt x="6699" y="21368"/>
                  <a:pt x="8895" y="21600"/>
                </a:cubicBezTo>
                <a:lnTo>
                  <a:pt x="10783" y="21600"/>
                </a:lnTo>
                <a:cubicBezTo>
                  <a:pt x="12979" y="21368"/>
                  <a:pt x="15115" y="20324"/>
                  <a:pt x="16796" y="18470"/>
                </a:cubicBezTo>
                <a:cubicBezTo>
                  <a:pt x="20639" y="14234"/>
                  <a:pt x="20639" y="7366"/>
                  <a:pt x="16796" y="3130"/>
                </a:cubicBezTo>
                <a:cubicBezTo>
                  <a:pt x="15115" y="1276"/>
                  <a:pt x="12979" y="232"/>
                  <a:pt x="10783" y="0"/>
                </a:cubicBezTo>
                <a:lnTo>
                  <a:pt x="8895" y="0"/>
                </a:lnTo>
                <a:close/>
              </a:path>
            </a:pathLst>
          </a:custGeom>
          <a:ln w="12700">
            <a:miter lim="400000"/>
          </a:ln>
        </p:spPr>
      </p:pic>
      <p:sp>
        <p:nvSpPr>
          <p:cNvPr id="707"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Dr Andrew McCarthy</a:t>
            </a:r>
          </a:p>
          <a:p>
            <a:pPr algn="ctr">
              <a:defRPr sz="800">
                <a:solidFill>
                  <a:srgbClr val="FFFFFF"/>
                </a:solidFill>
                <a:latin typeface="Tahoma"/>
                <a:ea typeface="Tahoma"/>
                <a:cs typeface="Tahoma"/>
                <a:sym typeface="Tahoma"/>
              </a:defRPr>
            </a:pPr>
            <a:r>
              <a:t>Andrew6.McCarthy@uwe.ac.uk </a:t>
            </a:r>
            <a:r>
              <a:rPr>
                <a:solidFill>
                  <a:srgbClr val="000000"/>
                </a:solidFill>
              </a:rP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Title"/>
          <p:cNvSpPr txBox="1">
            <a:spLocks noGrp="1"/>
          </p:cNvSpPr>
          <p:nvPr>
            <p:ph type="body" sz="quarter" idx="1"/>
          </p:nvPr>
        </p:nvSpPr>
        <p:spPr>
          <a:xfrm>
            <a:off x="1819575" y="74590"/>
            <a:ext cx="4502284" cy="488303"/>
          </a:xfrm>
          <a:prstGeom prst="rect">
            <a:avLst/>
          </a:prstGeom>
        </p:spPr>
        <p:txBody>
          <a:bodyPr/>
          <a:lstStyle>
            <a:lvl1pPr defTabSz="534306">
              <a:lnSpc>
                <a:spcPts val="3600"/>
              </a:lnSpc>
              <a:spcBef>
                <a:spcPts val="700"/>
              </a:spcBef>
              <a:defRPr sz="3465">
                <a:latin typeface="Calibri"/>
                <a:ea typeface="Calibri"/>
                <a:cs typeface="Calibri"/>
                <a:sym typeface="Calibri"/>
              </a:defRPr>
            </a:lvl1pPr>
          </a:lstStyle>
          <a:p>
            <a:r>
              <a:t>Cyber Forensic Research</a:t>
            </a:r>
          </a:p>
        </p:txBody>
      </p:sp>
      <p:sp>
        <p:nvSpPr>
          <p:cNvPr id="710"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sp>
        <p:nvSpPr>
          <p:cNvPr id="711" name="TextBox 1"/>
          <p:cNvSpPr txBox="1"/>
          <p:nvPr/>
        </p:nvSpPr>
        <p:spPr>
          <a:xfrm>
            <a:off x="1888543" y="503424"/>
            <a:ext cx="5696911" cy="554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600" b="1">
                <a:latin typeface="Calibri"/>
                <a:ea typeface="Calibri"/>
                <a:cs typeface="Calibri"/>
                <a:sym typeface="Calibri"/>
              </a:defRPr>
            </a:pPr>
            <a:r>
              <a:t>Jay Murphy – Programme leader and Senior Lecturer</a:t>
            </a:r>
          </a:p>
          <a:p>
            <a:pPr>
              <a:defRPr sz="1600" b="1">
                <a:latin typeface="Calibri"/>
                <a:ea typeface="Calibri"/>
                <a:cs typeface="Calibri"/>
                <a:sym typeface="Calibri"/>
              </a:defRPr>
            </a:pPr>
            <a:r>
              <a:t>BSc – Cyber Security and Digital Forensics.</a:t>
            </a:r>
          </a:p>
        </p:txBody>
      </p:sp>
      <p:pic>
        <p:nvPicPr>
          <p:cNvPr id="712" name="Picture 4" descr="Picture 4"/>
          <p:cNvPicPr>
            <a:picLocks noChangeAspect="1"/>
          </p:cNvPicPr>
          <p:nvPr/>
        </p:nvPicPr>
        <p:blipFill>
          <a:blip r:embed="rId2"/>
          <a:stretch>
            <a:fillRect/>
          </a:stretch>
        </p:blipFill>
        <p:spPr>
          <a:xfrm>
            <a:off x="6513099" y="560787"/>
            <a:ext cx="1578101" cy="777984"/>
          </a:xfrm>
          <a:prstGeom prst="rect">
            <a:avLst/>
          </a:prstGeom>
          <a:ln w="12700">
            <a:miter lim="400000"/>
          </a:ln>
        </p:spPr>
      </p:pic>
      <p:pic>
        <p:nvPicPr>
          <p:cNvPr id="713" name="Picture 6" descr="Picture 6"/>
          <p:cNvPicPr>
            <a:picLocks noChangeAspect="1"/>
          </p:cNvPicPr>
          <p:nvPr/>
        </p:nvPicPr>
        <p:blipFill>
          <a:blip r:embed="rId3"/>
          <a:stretch>
            <a:fillRect/>
          </a:stretch>
        </p:blipFill>
        <p:spPr>
          <a:xfrm>
            <a:off x="8332327" y="628114"/>
            <a:ext cx="703040" cy="643329"/>
          </a:xfrm>
          <a:prstGeom prst="rect">
            <a:avLst/>
          </a:prstGeom>
          <a:ln w="12700">
            <a:miter lim="400000"/>
          </a:ln>
        </p:spPr>
      </p:pic>
      <p:pic>
        <p:nvPicPr>
          <p:cNvPr id="714" name="Picture 8" descr="Picture 8"/>
          <p:cNvPicPr>
            <a:picLocks noChangeAspect="1"/>
          </p:cNvPicPr>
          <p:nvPr/>
        </p:nvPicPr>
        <p:blipFill>
          <a:blip r:embed="rId4"/>
          <a:stretch>
            <a:fillRect/>
          </a:stretch>
        </p:blipFill>
        <p:spPr>
          <a:xfrm>
            <a:off x="6979166" y="1461996"/>
            <a:ext cx="1657967" cy="605118"/>
          </a:xfrm>
          <a:prstGeom prst="rect">
            <a:avLst/>
          </a:prstGeom>
          <a:ln w="12700">
            <a:miter lim="400000"/>
          </a:ln>
        </p:spPr>
      </p:pic>
      <p:pic>
        <p:nvPicPr>
          <p:cNvPr id="715" name="Picture 10" descr="Picture 10"/>
          <p:cNvPicPr>
            <a:picLocks noChangeAspect="1"/>
          </p:cNvPicPr>
          <p:nvPr/>
        </p:nvPicPr>
        <p:blipFill>
          <a:blip r:embed="rId5"/>
          <a:srcRect l="1883" t="336" r="1883" b="30519"/>
          <a:stretch>
            <a:fillRect/>
          </a:stretch>
        </p:blipFill>
        <p:spPr>
          <a:xfrm>
            <a:off x="172350" y="3328146"/>
            <a:ext cx="1422294" cy="142234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8"/>
                  <a:pt x="-961" y="13557"/>
                  <a:pt x="2882" y="17578"/>
                </a:cubicBezTo>
                <a:cubicBezTo>
                  <a:pt x="6725" y="21600"/>
                  <a:pt x="12953" y="21600"/>
                  <a:pt x="16796" y="17578"/>
                </a:cubicBezTo>
                <a:cubicBezTo>
                  <a:pt x="20639" y="13557"/>
                  <a:pt x="20639" y="7038"/>
                  <a:pt x="16796" y="3017"/>
                </a:cubicBezTo>
                <a:cubicBezTo>
                  <a:pt x="14875" y="1006"/>
                  <a:pt x="12357" y="0"/>
                  <a:pt x="9839" y="0"/>
                </a:cubicBezTo>
                <a:close/>
              </a:path>
            </a:pathLst>
          </a:custGeom>
          <a:ln w="12700">
            <a:miter lim="400000"/>
          </a:ln>
        </p:spPr>
      </p:pic>
      <p:sp>
        <p:nvSpPr>
          <p:cNvPr id="716" name="TextBox 4"/>
          <p:cNvSpPr txBox="1"/>
          <p:nvPr/>
        </p:nvSpPr>
        <p:spPr>
          <a:xfrm>
            <a:off x="1864192" y="1124006"/>
            <a:ext cx="3698973" cy="808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b="1">
                <a:latin typeface="Calibri"/>
                <a:ea typeface="Calibri"/>
                <a:cs typeface="Calibri"/>
                <a:sym typeface="Calibri"/>
              </a:defRPr>
            </a:pPr>
            <a:r>
              <a:t>Developing research interests</a:t>
            </a:r>
          </a:p>
          <a:p>
            <a:pPr>
              <a:defRPr sz="1600">
                <a:latin typeface="Calibri"/>
                <a:ea typeface="Calibri"/>
                <a:cs typeface="Calibri"/>
                <a:sym typeface="Calibri"/>
              </a:defRPr>
            </a:pPr>
            <a:r>
              <a:t>Dynamic crime scene triage, Dark web(DW) Investigations and mobile device forensics.</a:t>
            </a:r>
          </a:p>
        </p:txBody>
      </p:sp>
      <p:sp>
        <p:nvSpPr>
          <p:cNvPr id="717" name="TextBox 5"/>
          <p:cNvSpPr txBox="1"/>
          <p:nvPr/>
        </p:nvSpPr>
        <p:spPr>
          <a:xfrm>
            <a:off x="1819575" y="1942864"/>
            <a:ext cx="5215668" cy="1310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b="1">
                <a:latin typeface="Calibri"/>
                <a:ea typeface="Calibri"/>
                <a:cs typeface="Calibri"/>
                <a:sym typeface="Calibri"/>
              </a:defRPr>
            </a:pPr>
            <a:r>
              <a:t>Research output</a:t>
            </a:r>
          </a:p>
          <a:p>
            <a:pPr>
              <a:defRPr sz="1400">
                <a:latin typeface="Calibri"/>
                <a:ea typeface="Calibri"/>
                <a:cs typeface="Calibri"/>
                <a:sym typeface="Calibri"/>
              </a:defRPr>
            </a:pPr>
            <a:r>
              <a:t>Social Media and Dark Web analysis for Digital Investigations: Contextualising Dark Web Investigations (House, Murphy, Legg – In progress/2023)</a:t>
            </a:r>
          </a:p>
        </p:txBody>
      </p:sp>
      <p:sp>
        <p:nvSpPr>
          <p:cNvPr id="718" name="TextBox 6"/>
          <p:cNvSpPr txBox="1"/>
          <p:nvPr/>
        </p:nvSpPr>
        <p:spPr>
          <a:xfrm>
            <a:off x="1819575" y="2966217"/>
            <a:ext cx="4960622" cy="350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DPhil - 2024</a:t>
            </a:r>
          </a:p>
        </p:txBody>
      </p:sp>
      <p:sp>
        <p:nvSpPr>
          <p:cNvPr id="719" name="Title"/>
          <p:cNvSpPr txBox="1"/>
          <p:nvPr/>
        </p:nvSpPr>
        <p:spPr>
          <a:xfrm>
            <a:off x="1885199" y="3227229"/>
            <a:ext cx="5084420" cy="414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539704">
              <a:lnSpc>
                <a:spcPts val="3700"/>
              </a:lnSpc>
              <a:spcBef>
                <a:spcPts val="800"/>
              </a:spcBef>
              <a:defRPr sz="1200">
                <a:solidFill>
                  <a:srgbClr val="16818D"/>
                </a:solidFill>
                <a:latin typeface="Calibri"/>
                <a:ea typeface="Calibri"/>
                <a:cs typeface="Calibri"/>
                <a:sym typeface="Calibri"/>
              </a:defRPr>
            </a:lvl1pPr>
          </a:lstStyle>
          <a:p>
            <a:r>
              <a:t>Lifting the Fog of War: Preserving Digital Fingerprints on the modern battlefield</a:t>
            </a:r>
          </a:p>
        </p:txBody>
      </p:sp>
      <p:pic>
        <p:nvPicPr>
          <p:cNvPr id="720" name="Picture 12" descr="Picture 12"/>
          <p:cNvPicPr>
            <a:picLocks noChangeAspect="1"/>
          </p:cNvPicPr>
          <p:nvPr/>
        </p:nvPicPr>
        <p:blipFill>
          <a:blip r:embed="rId6"/>
          <a:stretch>
            <a:fillRect/>
          </a:stretch>
        </p:blipFill>
        <p:spPr>
          <a:xfrm>
            <a:off x="7035241" y="3562682"/>
            <a:ext cx="1883352" cy="953276"/>
          </a:xfrm>
          <a:prstGeom prst="rect">
            <a:avLst/>
          </a:prstGeom>
          <a:ln w="12700">
            <a:miter lim="400000"/>
          </a:ln>
        </p:spPr>
      </p:pic>
      <p:pic>
        <p:nvPicPr>
          <p:cNvPr id="721" name="Picture 11" descr="Picture 11"/>
          <p:cNvPicPr>
            <a:picLocks noChangeAspect="1"/>
          </p:cNvPicPr>
          <p:nvPr/>
        </p:nvPicPr>
        <p:blipFill>
          <a:blip r:embed="rId7"/>
          <a:stretch>
            <a:fillRect/>
          </a:stretch>
        </p:blipFill>
        <p:spPr>
          <a:xfrm>
            <a:off x="6965839" y="2270024"/>
            <a:ext cx="2050238" cy="1158454"/>
          </a:xfrm>
          <a:prstGeom prst="rect">
            <a:avLst/>
          </a:prstGeom>
          <a:ln w="12700">
            <a:miter lim="400000"/>
          </a:ln>
        </p:spPr>
      </p:pic>
      <p:sp>
        <p:nvSpPr>
          <p:cNvPr id="722" name="TextBox 12"/>
          <p:cNvSpPr txBox="1"/>
          <p:nvPr/>
        </p:nvSpPr>
        <p:spPr>
          <a:xfrm>
            <a:off x="1885199" y="3604252"/>
            <a:ext cx="4762852" cy="101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alibri"/>
                <a:ea typeface="Calibri"/>
                <a:cs typeface="Calibri"/>
                <a:sym typeface="Calibri"/>
              </a:defRPr>
            </a:lvl1pPr>
          </a:lstStyle>
          <a:p>
            <a:r>
              <a:t>This project aims to confront the challenges and add to the body of knowledge of digital forensic practices conducted on the modern battlefield, specifically to identify, preserve, maintain and leverage evidence that will be used in the prosecution of war crimes committed during armed conflicts.</a:t>
            </a:r>
          </a:p>
        </p:txBody>
      </p:sp>
      <p:sp>
        <p:nvSpPr>
          <p:cNvPr id="723" name="TextBox 15"/>
          <p:cNvSpPr txBox="1"/>
          <p:nvPr/>
        </p:nvSpPr>
        <p:spPr>
          <a:xfrm>
            <a:off x="7713824" y="4573744"/>
            <a:ext cx="1201577"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atin typeface="Calibri"/>
                <a:ea typeface="Calibri"/>
                <a:cs typeface="Calibri"/>
                <a:sym typeface="Calibri"/>
              </a:defRPr>
            </a:lvl1pPr>
          </a:lstStyle>
          <a:p>
            <a:r>
              <a:t>(Bellingcat, 2022)</a:t>
            </a:r>
          </a:p>
        </p:txBody>
      </p:sp>
      <p:sp>
        <p:nvSpPr>
          <p:cNvPr id="724" name="TextBox 19"/>
          <p:cNvSpPr txBox="1"/>
          <p:nvPr/>
        </p:nvSpPr>
        <p:spPr>
          <a:xfrm>
            <a:off x="1864192" y="4619911"/>
            <a:ext cx="5415615" cy="431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800"/>
            </a:pPr>
            <a:r>
              <a:t>Team, B.I. (2022) </a:t>
            </a:r>
            <a:r>
              <a:rPr i="1"/>
              <a:t>Tracking the Faceless Killers who Mutilated and Executed a Ukrainian POW</a:t>
            </a:r>
            <a:r>
              <a:t> </a:t>
            </a:r>
            <a:r>
              <a:rPr i="1"/>
              <a:t>bellingcat</a:t>
            </a:r>
            <a:r>
              <a:t>. 5 August 2022 [online]. Available from: </a:t>
            </a:r>
            <a:r>
              <a:rPr u="sng">
                <a:solidFill>
                  <a:srgbClr val="0000FF"/>
                </a:solidFill>
                <a:uFill>
                  <a:solidFill>
                    <a:srgbClr val="0000FF"/>
                  </a:solidFill>
                </a:uFill>
                <a:hlinkClick r:id="rId8"/>
              </a:rPr>
              <a:t>https://www.bellingcat.com/news/2022/08/05/tracking-the-faceless-killers-who-mutilated-and-executed-a-ukrainian-pow/</a:t>
            </a:r>
            <a:r>
              <a:t> [Accessed 29 October 2023].</a:t>
            </a:r>
          </a:p>
        </p:txBody>
      </p:sp>
      <p:sp>
        <p:nvSpPr>
          <p:cNvPr id="725"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Jay Murphy</a:t>
            </a:r>
          </a:p>
          <a:p>
            <a:pPr algn="ctr">
              <a:defRPr sz="800">
                <a:solidFill>
                  <a:srgbClr val="FFFFFF"/>
                </a:solidFill>
                <a:latin typeface="Tahoma"/>
                <a:ea typeface="Tahoma"/>
                <a:cs typeface="Tahoma"/>
                <a:sym typeface="Tahoma"/>
              </a:defRPr>
            </a:pPr>
            <a:r>
              <a:t>Jay.Murphy@uwe.ac.uk </a:t>
            </a:r>
            <a:r>
              <a:rPr>
                <a:solidFill>
                  <a:srgbClr val="000000"/>
                </a:solidFill>
              </a:rPr>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007DF3D-4E47-8540-81D3-D8EF6E4DC493}"/>
              </a:ext>
            </a:extLst>
          </p:cNvPr>
          <p:cNvSpPr>
            <a:spLocks noGrp="1"/>
          </p:cNvSpPr>
          <p:nvPr>
            <p:ph type="body" sz="quarter" idx="10"/>
          </p:nvPr>
        </p:nvSpPr>
        <p:spPr/>
        <p:txBody>
          <a:bodyPr>
            <a:normAutofit fontScale="70000" lnSpcReduction="20000"/>
          </a:bodyPr>
          <a:lstStyle/>
          <a:p>
            <a:r>
              <a:rPr lang="en-GB" dirty="0"/>
              <a:t>UWEcyber</a:t>
            </a:r>
            <a:endParaRPr lang="english-GB" dirty="0"/>
          </a:p>
        </p:txBody>
      </p:sp>
      <p:sp>
        <p:nvSpPr>
          <p:cNvPr id="6" name="Text Placeholder 5">
            <a:extLst>
              <a:ext uri="{FF2B5EF4-FFF2-40B4-BE49-F238E27FC236}">
                <a16:creationId xmlns:a16="http://schemas.microsoft.com/office/drawing/2014/main" id="{43C6CCAE-1C33-F84D-AAC3-1D7E24709CF8}"/>
              </a:ext>
            </a:extLst>
          </p:cNvPr>
          <p:cNvSpPr>
            <a:spLocks noGrp="1"/>
          </p:cNvSpPr>
          <p:nvPr>
            <p:ph type="body" sz="quarter" idx="12"/>
          </p:nvPr>
        </p:nvSpPr>
        <p:spPr>
          <a:xfrm>
            <a:off x="900112" y="1491630"/>
            <a:ext cx="4580499" cy="3651870"/>
          </a:xfrm>
        </p:spPr>
        <p:txBody>
          <a:bodyPr/>
          <a:lstStyle/>
          <a:p>
            <a:pPr marL="0" indent="0">
              <a:buNone/>
            </a:pPr>
            <a:r>
              <a:rPr lang="en-GB" b="1" dirty="0"/>
              <a:t>UWEcyber</a:t>
            </a:r>
            <a:r>
              <a:rPr lang="en-GB" dirty="0"/>
              <a:t> was recognised by National Cyber Security Centre (NCSC) as one of the first Academic Centres of Excellence in Cyber Security Education (ACE-CSE) in December 2020, for our commitment to teaching, research, outreach and external industry engagement.</a:t>
            </a:r>
          </a:p>
          <a:p>
            <a:pPr marL="0" indent="0">
              <a:buNone/>
            </a:pPr>
            <a:endParaRPr lang="en-GB" dirty="0"/>
          </a:p>
          <a:p>
            <a:pPr marL="0" indent="0">
              <a:buNone/>
            </a:pPr>
            <a:r>
              <a:rPr lang="en-GB" dirty="0"/>
              <a:t>Our MSc Cyber Security has been </a:t>
            </a:r>
            <a:r>
              <a:rPr lang="en-GB" dirty="0">
                <a:hlinkClick r:id="rId2"/>
              </a:rPr>
              <a:t>NCSC-certified</a:t>
            </a:r>
            <a:r>
              <a:rPr lang="en-GB" dirty="0"/>
              <a:t> since it started in 2018. </a:t>
            </a:r>
          </a:p>
          <a:p>
            <a:pPr marL="0" indent="0">
              <a:buNone/>
            </a:pPr>
            <a:endParaRPr lang="en-GB" dirty="0"/>
          </a:p>
          <a:p>
            <a:pPr marL="0" indent="0">
              <a:buNone/>
            </a:pPr>
            <a:r>
              <a:rPr lang="en-GB" dirty="0"/>
              <a:t>Our Degree Apprenticeship with Gloucestershire College is the only NCSC-certified programme in England and Wales.</a:t>
            </a:r>
          </a:p>
          <a:p>
            <a:pPr marL="0" indent="0">
              <a:buNone/>
            </a:pPr>
            <a:endParaRPr lang="en-GB" dirty="0"/>
          </a:p>
          <a:p>
            <a:pPr marL="0" indent="0">
              <a:buNone/>
            </a:pPr>
            <a:r>
              <a:rPr lang="en-GB" dirty="0"/>
              <a:t>Our undergraduate programme is to be submitted for certification in 2024 following module redesign.</a:t>
            </a:r>
          </a:p>
          <a:p>
            <a:pPr marL="0" indent="0">
              <a:buNone/>
            </a:pPr>
            <a:endParaRPr lang="en-GB" dirty="0"/>
          </a:p>
          <a:p>
            <a:pPr marL="0" indent="0">
              <a:buNone/>
            </a:pPr>
            <a:endParaRPr lang="en-GB" dirty="0"/>
          </a:p>
        </p:txBody>
      </p:sp>
      <p:sp>
        <p:nvSpPr>
          <p:cNvPr id="2" name="Rectangle 2">
            <a:extLst>
              <a:ext uri="{FF2B5EF4-FFF2-40B4-BE49-F238E27FC236}">
                <a16:creationId xmlns:a16="http://schemas.microsoft.com/office/drawing/2014/main" id="{A39A7727-463E-0C48-9C1E-350A8C6F009A}"/>
              </a:ext>
            </a:extLst>
          </p:cNvPr>
          <p:cNvSpPr>
            <a:spLocks noChangeArrowheads="1"/>
          </p:cNvSpPr>
          <p:nvPr/>
        </p:nvSpPr>
        <p:spPr bwMode="auto">
          <a:xfrm>
            <a:off x="6434522" y="3884377"/>
            <a:ext cx="53092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6" name="Picture 15" descr="A picture containing building, spaghetti junction, ceiling, stadium&#10;&#10;Description automatically generated">
            <a:extLst>
              <a:ext uri="{FF2B5EF4-FFF2-40B4-BE49-F238E27FC236}">
                <a16:creationId xmlns:a16="http://schemas.microsoft.com/office/drawing/2014/main" id="{A88C0B38-2FAC-4243-B38C-2DAD645774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8104" y="1485109"/>
            <a:ext cx="2249788" cy="1496200"/>
          </a:xfrm>
          <a:prstGeom prst="rect">
            <a:avLst/>
          </a:prstGeom>
        </p:spPr>
      </p:pic>
      <p:pic>
        <p:nvPicPr>
          <p:cNvPr id="18" name="Picture 17" descr="A picture containing sky, outdoor&#10;&#10;Description automatically generated">
            <a:extLst>
              <a:ext uri="{FF2B5EF4-FFF2-40B4-BE49-F238E27FC236}">
                <a16:creationId xmlns:a16="http://schemas.microsoft.com/office/drawing/2014/main" id="{A2A45520-DDA6-3D42-8EFA-DA2DE6263D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5384" y="1486105"/>
            <a:ext cx="1206613" cy="1496200"/>
          </a:xfrm>
          <a:prstGeom prst="rect">
            <a:avLst/>
          </a:prstGeom>
        </p:spPr>
      </p:pic>
      <p:pic>
        <p:nvPicPr>
          <p:cNvPr id="3" name="Image" descr="Image">
            <a:extLst>
              <a:ext uri="{FF2B5EF4-FFF2-40B4-BE49-F238E27FC236}">
                <a16:creationId xmlns:a16="http://schemas.microsoft.com/office/drawing/2014/main" id="{8ADC2FFD-5751-B06C-4776-8B1F0756C366}"/>
              </a:ext>
            </a:extLst>
          </p:cNvPr>
          <p:cNvPicPr>
            <a:picLocks noChangeAspect="1"/>
          </p:cNvPicPr>
          <p:nvPr/>
        </p:nvPicPr>
        <p:blipFill rotWithShape="1">
          <a:blip r:embed="rId5"/>
          <a:srcRect l="47633" r="1"/>
          <a:stretch/>
        </p:blipFill>
        <p:spPr>
          <a:xfrm>
            <a:off x="5476140" y="3033377"/>
            <a:ext cx="3612995" cy="797935"/>
          </a:xfrm>
          <a:prstGeom prst="rect">
            <a:avLst/>
          </a:prstGeom>
          <a:ln w="12700">
            <a:miter lim="400000"/>
          </a:ln>
        </p:spPr>
      </p:pic>
    </p:spTree>
    <p:extLst>
      <p:ext uri="{BB962C8B-B14F-4D97-AF65-F5344CB8AC3E}">
        <p14:creationId xmlns:p14="http://schemas.microsoft.com/office/powerpoint/2010/main" val="560383607"/>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itle"/>
          <p:cNvSpPr txBox="1">
            <a:spLocks noGrp="1"/>
          </p:cNvSpPr>
          <p:nvPr>
            <p:ph type="body" sz="quarter" idx="1"/>
          </p:nvPr>
        </p:nvSpPr>
        <p:spPr>
          <a:xfrm>
            <a:off x="2001293" y="391260"/>
            <a:ext cx="6540501" cy="956374"/>
          </a:xfrm>
          <a:prstGeom prst="rect">
            <a:avLst/>
          </a:prstGeom>
        </p:spPr>
        <p:txBody>
          <a:bodyPr/>
          <a:lstStyle>
            <a:lvl1pPr algn="just" defTabSz="539704">
              <a:lnSpc>
                <a:spcPts val="3700"/>
              </a:lnSpc>
              <a:spcBef>
                <a:spcPts val="800"/>
              </a:spcBef>
              <a:defRPr sz="1800"/>
            </a:lvl1pPr>
          </a:lstStyle>
          <a:p>
            <a:r>
              <a:t>A secure routing approach based on league championship algorithm for wireless body sensor networks in healthcare.</a:t>
            </a:r>
          </a:p>
        </p:txBody>
      </p:sp>
      <p:sp>
        <p:nvSpPr>
          <p:cNvPr id="728" name="Text Placeholder 5"/>
          <p:cNvSpPr>
            <a:spLocks noGrp="1"/>
          </p:cNvSpPr>
          <p:nvPr>
            <p:ph type="body" idx="21"/>
          </p:nvPr>
        </p:nvSpPr>
        <p:spPr>
          <a:xfrm>
            <a:off x="2062770" y="1347634"/>
            <a:ext cx="6540501" cy="34046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lgn="just" defTabSz="606409">
              <a:lnSpc>
                <a:spcPts val="2000"/>
              </a:lnSpc>
              <a:spcBef>
                <a:spcPts val="0"/>
              </a:spcBef>
              <a:buClrTx/>
              <a:buSzTx/>
              <a:buFontTx/>
              <a:buNone/>
              <a:tabLst>
                <a:tab pos="457200" algn="l"/>
              </a:tabLst>
              <a:defRPr sz="1100">
                <a:latin typeface="Tahoma"/>
                <a:ea typeface="Tahoma"/>
                <a:cs typeface="Tahoma"/>
                <a:sym typeface="Tahoma"/>
              </a:defRPr>
            </a:pPr>
            <a:r>
              <a:t>This research work introduced a secure routing approach for wireless body sensor networks in healthcare, aiming to balance energy efficiency and security. The approach employs the league championship algorithm for cluster head selection and utilizes both symmetric and asymmetric encryption for intra-cluster and inter-cluster secure connections. Simulation results demonstrate its efficiency in terms of energy consumption, delay, throughput, packet delivery rate, and packet loss rate. </a:t>
            </a:r>
            <a:endParaRPr sz="800"/>
          </a:p>
          <a:p>
            <a:pPr marL="0" indent="0" algn="just" defTabSz="606409">
              <a:lnSpc>
                <a:spcPts val="2000"/>
              </a:lnSpc>
              <a:spcBef>
                <a:spcPts val="0"/>
              </a:spcBef>
              <a:buClrTx/>
              <a:buSzTx/>
              <a:buFontTx/>
              <a:buNone/>
              <a:tabLst>
                <a:tab pos="457200" algn="l"/>
              </a:tabLst>
              <a:defRPr sz="2200" u="sng">
                <a:solidFill>
                  <a:srgbClr val="1F808C"/>
                </a:solidFill>
                <a:latin typeface="inherit"/>
                <a:ea typeface="inherit"/>
                <a:cs typeface="inherit"/>
                <a:sym typeface="inherit"/>
              </a:defRPr>
            </a:pPr>
            <a:endParaRPr sz="800"/>
          </a:p>
          <a:p>
            <a:pPr marL="0" indent="0" algn="just" defTabSz="606409">
              <a:lnSpc>
                <a:spcPts val="2000"/>
              </a:lnSpc>
              <a:spcBef>
                <a:spcPts val="0"/>
              </a:spcBef>
              <a:buClrTx/>
              <a:buSzTx/>
              <a:buFontTx/>
              <a:buNone/>
              <a:tabLst>
                <a:tab pos="457200" algn="l"/>
              </a:tabLst>
              <a:defRPr u="sng">
                <a:solidFill>
                  <a:srgbClr val="1F808C"/>
                </a:solidFill>
                <a:latin typeface="inherit"/>
                <a:ea typeface="inherit"/>
                <a:cs typeface="inherit"/>
                <a:sym typeface="inherit"/>
              </a:defRPr>
            </a:pPr>
            <a:r>
              <a:rPr>
                <a:solidFill>
                  <a:srgbClr val="0000FF"/>
                </a:solidFill>
                <a:uFill>
                  <a:solidFill>
                    <a:srgbClr val="0000FF"/>
                  </a:solidFill>
                </a:uFill>
                <a:hlinkClick r:id="rId2"/>
              </a:rPr>
              <a:t>Hosseinzadeh, M., Mohammed, A. H., Rahmani, A. M., A Alenizi, F., Zandavi, S. M., Yousefpoor, E., …Tightiz, L. (2023). </a:t>
            </a:r>
            <a:r>
              <a:rPr>
                <a:solidFill>
                  <a:srgbClr val="0000FF"/>
                </a:solidFill>
                <a:uFill>
                  <a:solidFill>
                    <a:srgbClr val="0000FF"/>
                  </a:solidFill>
                </a:uFill>
                <a:hlinkClick r:id="rId3"/>
              </a:rPr>
              <a:t>A secure routing approach based on league championship algorithm for wireless body sensor networks in healthcare</a:t>
            </a:r>
            <a:r>
              <a:rPr u="none">
                <a:solidFill>
                  <a:srgbClr val="000000"/>
                </a:solidFill>
              </a:rPr>
              <a:t>. </a:t>
            </a:r>
            <a:r>
              <a:rPr i="1" u="none">
                <a:solidFill>
                  <a:srgbClr val="000000"/>
                </a:solidFill>
              </a:rPr>
              <a:t>PLoS ONE</a:t>
            </a:r>
            <a:r>
              <a:rPr u="none">
                <a:solidFill>
                  <a:srgbClr val="000000"/>
                </a:solidFill>
              </a:rPr>
              <a:t>, </a:t>
            </a:r>
            <a:r>
              <a:rPr i="1" u="none">
                <a:solidFill>
                  <a:srgbClr val="000000"/>
                </a:solidFill>
              </a:rPr>
              <a:t>18(10)</a:t>
            </a:r>
            <a:r>
              <a:rPr u="none">
                <a:solidFill>
                  <a:srgbClr val="000000"/>
                </a:solidFill>
              </a:rPr>
              <a:t>, Article e0290119. https://doi.org/10.1371/journal.pone.0290119. Available from </a:t>
            </a:r>
            <a:r>
              <a:rPr>
                <a:solidFill>
                  <a:srgbClr val="0000FF"/>
                </a:solidFill>
                <a:uFill>
                  <a:solidFill>
                    <a:srgbClr val="0000FF"/>
                  </a:solidFill>
                </a:uFill>
                <a:hlinkClick r:id="rId3"/>
              </a:rPr>
              <a:t>https://uwe-repository.worktribe.com/output/11149364</a:t>
            </a:r>
            <a:endParaRPr sz="2200">
              <a:latin typeface="Times New Roman"/>
              <a:ea typeface="Times New Roman"/>
              <a:cs typeface="Times New Roman"/>
              <a:sym typeface="Times New Roman"/>
            </a:endParaRPr>
          </a:p>
          <a:p>
            <a:pPr marL="0" indent="0" defTabSz="606409">
              <a:lnSpc>
                <a:spcPct val="85600"/>
              </a:lnSpc>
              <a:spcBef>
                <a:spcPts val="800"/>
              </a:spcBef>
              <a:buClrTx/>
              <a:buSzTx/>
              <a:buFontTx/>
              <a:buNone/>
              <a:defRPr sz="1100"/>
            </a:pPr>
            <a:r>
              <a:t> </a:t>
            </a:r>
          </a:p>
        </p:txBody>
      </p:sp>
      <p:sp>
        <p:nvSpPr>
          <p:cNvPr id="729"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pic>
        <p:nvPicPr>
          <p:cNvPr id="730" name="Picture 2" descr="Picture 2"/>
          <p:cNvPicPr>
            <a:picLocks noChangeAspect="1"/>
          </p:cNvPicPr>
          <p:nvPr/>
        </p:nvPicPr>
        <p:blipFill>
          <a:blip r:embed="rId4"/>
          <a:srcRect l="952" t="1276" r="952" b="1279"/>
          <a:stretch>
            <a:fillRect/>
          </a:stretch>
        </p:blipFill>
        <p:spPr>
          <a:xfrm>
            <a:off x="172350" y="3337711"/>
            <a:ext cx="1422294" cy="142234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8"/>
                  <a:pt x="-961" y="13557"/>
                  <a:pt x="2882" y="17578"/>
                </a:cubicBezTo>
                <a:cubicBezTo>
                  <a:pt x="6725" y="21600"/>
                  <a:pt x="12953" y="21600"/>
                  <a:pt x="16796" y="17578"/>
                </a:cubicBezTo>
                <a:cubicBezTo>
                  <a:pt x="20639" y="13557"/>
                  <a:pt x="20639" y="7038"/>
                  <a:pt x="16796" y="3017"/>
                </a:cubicBezTo>
                <a:cubicBezTo>
                  <a:pt x="14875" y="1006"/>
                  <a:pt x="12357" y="0"/>
                  <a:pt x="9839" y="0"/>
                </a:cubicBezTo>
                <a:close/>
              </a:path>
            </a:pathLst>
          </a:custGeom>
          <a:ln w="12700">
            <a:miter lim="400000"/>
          </a:ln>
        </p:spPr>
      </p:pic>
      <p:sp>
        <p:nvSpPr>
          <p:cNvPr id="731"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Dr Mazhar Malik</a:t>
            </a:r>
          </a:p>
          <a:p>
            <a:pPr algn="ctr">
              <a:defRPr sz="800">
                <a:solidFill>
                  <a:srgbClr val="FFFFFF"/>
                </a:solidFill>
                <a:latin typeface="Tahoma"/>
                <a:ea typeface="Tahoma"/>
                <a:cs typeface="Tahoma"/>
                <a:sym typeface="Tahoma"/>
              </a:defRPr>
            </a:pPr>
            <a:r>
              <a:t>Mazhar.Malik@uwe.ac.uk </a:t>
            </a:r>
            <a:r>
              <a:rPr>
                <a:solidFill>
                  <a:srgbClr val="000000"/>
                </a:solidFill>
              </a:rP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 name="Screenshot 2023-10-30 at 11.18.10.png" descr="Screenshot 2023-10-30 at 11.18.10.png"/>
          <p:cNvPicPr>
            <a:picLocks noChangeAspect="1"/>
          </p:cNvPicPr>
          <p:nvPr/>
        </p:nvPicPr>
        <p:blipFill>
          <a:blip r:embed="rId2"/>
          <a:srcRect/>
          <a:stretch>
            <a:fillRect/>
          </a:stretch>
        </p:blipFill>
        <p:spPr>
          <a:xfrm>
            <a:off x="6660741" y="2398364"/>
            <a:ext cx="2411410" cy="1693706"/>
          </a:xfrm>
          <a:prstGeom prst="rect">
            <a:avLst/>
          </a:prstGeom>
          <a:ln w="12700">
            <a:miter lim="400000"/>
          </a:ln>
        </p:spPr>
      </p:pic>
      <p:sp>
        <p:nvSpPr>
          <p:cNvPr id="734" name="Title"/>
          <p:cNvSpPr txBox="1">
            <a:spLocks noGrp="1"/>
          </p:cNvSpPr>
          <p:nvPr>
            <p:ph type="body" sz="quarter" idx="1"/>
          </p:nvPr>
        </p:nvSpPr>
        <p:spPr>
          <a:xfrm>
            <a:off x="2253341" y="720924"/>
            <a:ext cx="5910944" cy="612156"/>
          </a:xfrm>
          <a:prstGeom prst="rect">
            <a:avLst/>
          </a:prstGeom>
        </p:spPr>
        <p:txBody>
          <a:bodyPr/>
          <a:lstStyle>
            <a:lvl1pPr defTabSz="539704">
              <a:lnSpc>
                <a:spcPts val="3700"/>
              </a:lnSpc>
              <a:spcBef>
                <a:spcPts val="800"/>
              </a:spcBef>
              <a:defRPr sz="3500"/>
            </a:lvl1pPr>
          </a:lstStyle>
          <a:p>
            <a:r>
              <a:t>Cyber Security Data Analytics</a:t>
            </a:r>
          </a:p>
        </p:txBody>
      </p:sp>
      <p:sp>
        <p:nvSpPr>
          <p:cNvPr id="735"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pic>
        <p:nvPicPr>
          <p:cNvPr id="736" name="phil-full-res.png" descr="phil-full-res.png"/>
          <p:cNvPicPr>
            <a:picLocks noChangeAspect="1"/>
          </p:cNvPicPr>
          <p:nvPr/>
        </p:nvPicPr>
        <p:blipFill>
          <a:blip r:embed="rId3"/>
          <a:stretch>
            <a:fillRect/>
          </a:stretch>
        </p:blipFill>
        <p:spPr>
          <a:xfrm>
            <a:off x="172297" y="3317638"/>
            <a:ext cx="1422401" cy="1423749"/>
          </a:xfrm>
          <a:prstGeom prst="rect">
            <a:avLst/>
          </a:prstGeom>
          <a:ln w="12700">
            <a:miter lim="400000"/>
          </a:ln>
        </p:spPr>
      </p:pic>
      <p:sp>
        <p:nvSpPr>
          <p:cNvPr id="737" name="Text Placeholder 2"/>
          <p:cNvSpPr txBox="1"/>
          <p:nvPr/>
        </p:nvSpPr>
        <p:spPr>
          <a:xfrm>
            <a:off x="2218438" y="1514254"/>
            <a:ext cx="4375170" cy="2555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defTabSz="354758">
              <a:spcBef>
                <a:spcPts val="300"/>
              </a:spcBef>
              <a:defRPr sz="1637" b="1">
                <a:latin typeface="Calibri"/>
                <a:ea typeface="Calibri"/>
                <a:cs typeface="Calibri"/>
                <a:sym typeface="Calibri"/>
              </a:defRPr>
            </a:pPr>
            <a:r>
              <a:t>How to make effective real-time decisions to manage Cyber Security challenges and threats, informed by both human and machine operators?</a:t>
            </a:r>
          </a:p>
          <a:p>
            <a:pPr marL="156019" indent="-150447" defTabSz="354758">
              <a:spcBef>
                <a:spcPts val="300"/>
              </a:spcBef>
              <a:buClr>
                <a:srgbClr val="1A9DAC"/>
              </a:buClr>
              <a:buSzPct val="100000"/>
              <a:buFont typeface="Arial"/>
              <a:buChar char="•"/>
              <a:defRPr sz="1637" b="1">
                <a:latin typeface="Calibri"/>
                <a:ea typeface="Calibri"/>
                <a:cs typeface="Calibri"/>
                <a:sym typeface="Calibri"/>
              </a:defRPr>
            </a:pPr>
            <a:endParaRPr/>
          </a:p>
          <a:p>
            <a:pPr marL="156019" indent="-150447" defTabSz="354758">
              <a:spcBef>
                <a:spcPts val="300"/>
              </a:spcBef>
              <a:buClr>
                <a:srgbClr val="1A9DAC"/>
              </a:buClr>
              <a:buSzPct val="100000"/>
              <a:buFont typeface="Arial"/>
              <a:buChar char="•"/>
              <a:defRPr sz="1637" b="1">
                <a:latin typeface="Calibri"/>
                <a:ea typeface="Calibri"/>
                <a:cs typeface="Calibri"/>
                <a:sym typeface="Calibri"/>
              </a:defRPr>
            </a:pPr>
            <a:r>
              <a:t>Recent Funded projects:</a:t>
            </a:r>
          </a:p>
          <a:p>
            <a:pPr marL="311110" lvl="1" indent="-150447" defTabSz="354758">
              <a:spcBef>
                <a:spcPts val="300"/>
              </a:spcBef>
              <a:buClr>
                <a:srgbClr val="1A9DAC"/>
              </a:buClr>
              <a:buSzPct val="100000"/>
              <a:buFont typeface="Arial"/>
              <a:buChar char="•"/>
              <a:defRPr sz="1403">
                <a:latin typeface="Calibri"/>
                <a:ea typeface="Calibri"/>
                <a:cs typeface="Calibri"/>
                <a:sym typeface="Calibri"/>
              </a:defRPr>
            </a:pPr>
            <a:r>
              <a:t>InnovateUK - Transforming Suspicious Activity Reports</a:t>
            </a:r>
          </a:p>
          <a:p>
            <a:pPr marL="311110" lvl="1" indent="-150447" defTabSz="354758">
              <a:spcBef>
                <a:spcPts val="300"/>
              </a:spcBef>
              <a:buClr>
                <a:srgbClr val="1A9DAC"/>
              </a:buClr>
              <a:buSzPct val="100000"/>
              <a:buFont typeface="Arial"/>
              <a:buChar char="•"/>
              <a:defRPr sz="1403">
                <a:latin typeface="Calibri"/>
                <a:ea typeface="Calibri"/>
                <a:cs typeface="Calibri"/>
                <a:sym typeface="Calibri"/>
              </a:defRPr>
            </a:pPr>
            <a:r>
              <a:t>DSTL - Decision Support in Military Cyber Operations</a:t>
            </a:r>
          </a:p>
          <a:p>
            <a:pPr marL="311110" lvl="1" indent="-150447" defTabSz="354758">
              <a:spcBef>
                <a:spcPts val="300"/>
              </a:spcBef>
              <a:buClr>
                <a:srgbClr val="1A9DAC"/>
              </a:buClr>
              <a:buSzPct val="100000"/>
              <a:buFont typeface="Arial"/>
              <a:buChar char="•"/>
              <a:defRPr sz="1403">
                <a:latin typeface="Calibri"/>
                <a:ea typeface="Calibri"/>
                <a:cs typeface="Calibri"/>
                <a:sym typeface="Calibri"/>
              </a:defRPr>
            </a:pPr>
            <a:r>
              <a:t>DSTL - Human-as-a-Sensor for Mitigating Cyber Threats</a:t>
            </a:r>
          </a:p>
          <a:p>
            <a:pPr marL="311110" lvl="1" indent="-150447" defTabSz="354758">
              <a:spcBef>
                <a:spcPts val="300"/>
              </a:spcBef>
              <a:buClr>
                <a:srgbClr val="1A9DAC"/>
              </a:buClr>
              <a:buSzPct val="100000"/>
              <a:buFont typeface="Arial"/>
              <a:buChar char="•"/>
              <a:defRPr sz="1403">
                <a:latin typeface="Calibri"/>
                <a:ea typeface="Calibri"/>
                <a:cs typeface="Calibri"/>
                <a:sym typeface="Calibri"/>
              </a:defRPr>
            </a:pPr>
            <a:r>
              <a:t>DSTL - Autonomous Resilience for Cyber Defence</a:t>
            </a:r>
          </a:p>
        </p:txBody>
      </p:sp>
      <p:pic>
        <p:nvPicPr>
          <p:cNvPr id="738" name="Image" descr="Image"/>
          <p:cNvPicPr>
            <a:picLocks noChangeAspect="1"/>
          </p:cNvPicPr>
          <p:nvPr/>
        </p:nvPicPr>
        <p:blipFill>
          <a:blip r:embed="rId4"/>
          <a:stretch>
            <a:fillRect/>
          </a:stretch>
        </p:blipFill>
        <p:spPr>
          <a:xfrm>
            <a:off x="4661209" y="4138752"/>
            <a:ext cx="1797672" cy="1054310"/>
          </a:xfrm>
          <a:prstGeom prst="rect">
            <a:avLst/>
          </a:prstGeom>
          <a:ln w="12700">
            <a:miter lim="400000"/>
          </a:ln>
        </p:spPr>
      </p:pic>
      <p:pic>
        <p:nvPicPr>
          <p:cNvPr id="739" name="Image" descr="Image"/>
          <p:cNvPicPr>
            <a:picLocks noChangeAspect="1"/>
          </p:cNvPicPr>
          <p:nvPr/>
        </p:nvPicPr>
        <p:blipFill>
          <a:blip r:embed="rId5"/>
          <a:stretch>
            <a:fillRect/>
          </a:stretch>
        </p:blipFill>
        <p:spPr>
          <a:xfrm>
            <a:off x="3085187" y="4149812"/>
            <a:ext cx="1759957" cy="1032191"/>
          </a:xfrm>
          <a:prstGeom prst="rect">
            <a:avLst/>
          </a:prstGeom>
          <a:ln w="12700">
            <a:miter lim="400000"/>
          </a:ln>
        </p:spPr>
      </p:pic>
      <p:pic>
        <p:nvPicPr>
          <p:cNvPr id="740" name="Screenshot 2023-10-30 at 10.45.23.png" descr="Screenshot 2023-10-30 at 10.45.23.png"/>
          <p:cNvPicPr>
            <a:picLocks noChangeAspect="1"/>
          </p:cNvPicPr>
          <p:nvPr/>
        </p:nvPicPr>
        <p:blipFill>
          <a:blip r:embed="rId6"/>
          <a:srcRect l="46493"/>
          <a:stretch>
            <a:fillRect/>
          </a:stretch>
        </p:blipFill>
        <p:spPr>
          <a:xfrm>
            <a:off x="1767030" y="4138659"/>
            <a:ext cx="1352272" cy="1054310"/>
          </a:xfrm>
          <a:prstGeom prst="rect">
            <a:avLst/>
          </a:prstGeom>
          <a:ln w="12700">
            <a:miter lim="400000"/>
          </a:ln>
        </p:spPr>
      </p:pic>
      <p:pic>
        <p:nvPicPr>
          <p:cNvPr id="741" name="Screenshot 2023-10-30 at 10.47.00.png" descr="Screenshot 2023-10-30 at 10.47.00.png"/>
          <p:cNvPicPr>
            <a:picLocks noChangeAspect="1"/>
          </p:cNvPicPr>
          <p:nvPr/>
        </p:nvPicPr>
        <p:blipFill>
          <a:blip r:embed="rId7"/>
          <a:stretch>
            <a:fillRect/>
          </a:stretch>
        </p:blipFill>
        <p:spPr>
          <a:xfrm>
            <a:off x="7619675" y="4120429"/>
            <a:ext cx="2251180" cy="1090957"/>
          </a:xfrm>
          <a:prstGeom prst="rect">
            <a:avLst/>
          </a:prstGeom>
          <a:ln w="12700">
            <a:miter lim="400000"/>
          </a:ln>
        </p:spPr>
      </p:pic>
      <p:pic>
        <p:nvPicPr>
          <p:cNvPr id="742" name="Screen Shot 2023-07-18 at 23.20.28.png" descr="Screen Shot 2023-07-18 at 23.20.28.png"/>
          <p:cNvPicPr>
            <a:picLocks noChangeAspect="1"/>
          </p:cNvPicPr>
          <p:nvPr/>
        </p:nvPicPr>
        <p:blipFill>
          <a:blip r:embed="rId8"/>
          <a:srcRect b="23502"/>
          <a:stretch>
            <a:fillRect/>
          </a:stretch>
        </p:blipFill>
        <p:spPr>
          <a:xfrm>
            <a:off x="6181267" y="4120429"/>
            <a:ext cx="1566124" cy="1089138"/>
          </a:xfrm>
          <a:prstGeom prst="rect">
            <a:avLst/>
          </a:prstGeom>
          <a:ln w="12700">
            <a:miter lim="400000"/>
          </a:ln>
        </p:spPr>
      </p:pic>
      <p:sp>
        <p:nvSpPr>
          <p:cNvPr id="743" name="Cyber Security"/>
          <p:cNvSpPr/>
          <p:nvPr/>
        </p:nvSpPr>
        <p:spPr>
          <a:xfrm>
            <a:off x="7390196" y="1272566"/>
            <a:ext cx="952501" cy="952501"/>
          </a:xfrm>
          <a:prstGeom prst="ellipse">
            <a:avLst/>
          </a:prstGeom>
          <a:ln w="25400">
            <a:solidFill>
              <a:schemeClr val="accent3"/>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lvl1pPr algn="ctr">
              <a:defRPr sz="1000"/>
            </a:lvl1pPr>
          </a:lstStyle>
          <a:p>
            <a:r>
              <a:t>Cyber Security</a:t>
            </a:r>
          </a:p>
        </p:txBody>
      </p:sp>
      <p:sp>
        <p:nvSpPr>
          <p:cNvPr id="744" name="Machine Learning"/>
          <p:cNvSpPr/>
          <p:nvPr/>
        </p:nvSpPr>
        <p:spPr>
          <a:xfrm>
            <a:off x="8152826" y="1656449"/>
            <a:ext cx="952501" cy="952501"/>
          </a:xfrm>
          <a:prstGeom prst="ellipse">
            <a:avLst/>
          </a:prstGeom>
          <a:ln w="25400">
            <a:solidFill>
              <a:schemeClr val="accent5">
                <a:lumOff val="11617"/>
              </a:schemeClr>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lvl1pPr algn="ctr">
              <a:defRPr sz="1000"/>
            </a:lvl1pPr>
          </a:lstStyle>
          <a:p>
            <a:r>
              <a:t>Machine Learning</a:t>
            </a:r>
          </a:p>
        </p:txBody>
      </p:sp>
      <p:sp>
        <p:nvSpPr>
          <p:cNvPr id="745" name="Data Visualisation"/>
          <p:cNvSpPr/>
          <p:nvPr/>
        </p:nvSpPr>
        <p:spPr>
          <a:xfrm>
            <a:off x="8152826" y="899268"/>
            <a:ext cx="952501" cy="952501"/>
          </a:xfrm>
          <a:prstGeom prst="ellipse">
            <a:avLst/>
          </a:prstGeom>
          <a:ln w="25400">
            <a:solidFill>
              <a:schemeClr val="accent4">
                <a:lumOff val="12156"/>
              </a:schemeClr>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lvl1pPr algn="ctr">
              <a:defRPr sz="1000"/>
            </a:lvl1pPr>
          </a:lstStyle>
          <a:p>
            <a:r>
              <a:t>Data Visualisation</a:t>
            </a:r>
          </a:p>
        </p:txBody>
      </p:sp>
      <p:sp>
        <p:nvSpPr>
          <p:cNvPr id="746" name="Find my Publications on Google Scholar"/>
          <p:cNvSpPr/>
          <p:nvPr/>
        </p:nvSpPr>
        <p:spPr>
          <a:xfrm>
            <a:off x="8418831" y="3260234"/>
            <a:ext cx="652869" cy="845457"/>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lvl1pPr>
              <a:defRPr sz="700"/>
            </a:lvl1pPr>
          </a:lstStyle>
          <a:p>
            <a:r>
              <a:t>Find my Publications on Google Scholar</a:t>
            </a:r>
          </a:p>
        </p:txBody>
      </p:sp>
      <p:sp>
        <p:nvSpPr>
          <p:cNvPr id="747" name="TextBox 39"/>
          <p:cNvSpPr txBox="1"/>
          <p:nvPr/>
        </p:nvSpPr>
        <p:spPr>
          <a:xfrm>
            <a:off x="52801" y="4767171"/>
            <a:ext cx="166139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 b="1">
                <a:solidFill>
                  <a:srgbClr val="FFFFFF"/>
                </a:solidFill>
                <a:latin typeface="Tahoma"/>
                <a:ea typeface="Tahoma"/>
                <a:cs typeface="Tahoma"/>
                <a:sym typeface="Tahoma"/>
              </a:defRPr>
            </a:pPr>
            <a:r>
              <a:t>Professor Phil Legg</a:t>
            </a:r>
          </a:p>
          <a:p>
            <a:pPr algn="ctr">
              <a:defRPr sz="800">
                <a:solidFill>
                  <a:srgbClr val="FFFFFF"/>
                </a:solidFill>
                <a:latin typeface="Tahoma"/>
                <a:ea typeface="Tahoma"/>
                <a:cs typeface="Tahoma"/>
                <a:sym typeface="Tahoma"/>
              </a:defRPr>
            </a:pPr>
            <a:r>
              <a:t>Phil.Legg@uwe.ac.uk </a:t>
            </a:r>
            <a:r>
              <a:rPr>
                <a:solidFill>
                  <a:srgbClr val="000000"/>
                </a:solidFill>
              </a:rP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PhD Students"/>
          <p:cNvSpPr txBox="1">
            <a:spLocks noGrp="1"/>
          </p:cNvSpPr>
          <p:nvPr>
            <p:ph type="body" sz="half" idx="1"/>
          </p:nvPr>
        </p:nvSpPr>
        <p:spPr>
          <a:xfrm>
            <a:off x="215403" y="1995683"/>
            <a:ext cx="5287428" cy="1872211"/>
          </a:xfrm>
          <a:prstGeom prst="rect">
            <a:avLst/>
          </a:prstGeom>
        </p:spPr>
        <p:txBody>
          <a:bodyPr/>
          <a:lstStyle>
            <a:lvl1pPr algn="l" defTabSz="321396">
              <a:lnSpc>
                <a:spcPct val="80000"/>
              </a:lnSpc>
              <a:spcBef>
                <a:spcPts val="1600"/>
              </a:spcBef>
              <a:defRPr sz="6889"/>
            </a:lvl1pPr>
          </a:lstStyle>
          <a:p>
            <a:r>
              <a:t>PhD Students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Picture 1">
            <a:extLst>
              <a:ext uri="{FF2B5EF4-FFF2-40B4-BE49-F238E27FC236}">
                <a16:creationId xmlns:a16="http://schemas.microsoft.com/office/drawing/2014/main" id="{9566212D-5BC1-E510-AA75-B3D41530760C}"/>
              </a:ext>
            </a:extLst>
          </p:cNvPr>
          <p:cNvPicPr>
            <a:picLocks noChangeAspect="1"/>
          </p:cNvPicPr>
          <p:nvPr/>
        </p:nvPicPr>
        <p:blipFill>
          <a:blip r:embed="rId2"/>
          <a:stretch>
            <a:fillRect/>
          </a:stretch>
        </p:blipFill>
        <p:spPr>
          <a:xfrm>
            <a:off x="5509858" y="2282164"/>
            <a:ext cx="1422401" cy="14224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a:effectLst>
            <a:outerShdw blurRad="381000" dist="292100" dir="5400000" rotWithShape="0">
              <a:srgbClr val="000000">
                <a:alpha val="22000"/>
              </a:srgbClr>
            </a:outerShdw>
          </a:effectLst>
        </p:spPr>
      </p:pic>
      <p:pic>
        <p:nvPicPr>
          <p:cNvPr id="3" name="Picture 2" descr="Picture 2">
            <a:extLst>
              <a:ext uri="{FF2B5EF4-FFF2-40B4-BE49-F238E27FC236}">
                <a16:creationId xmlns:a16="http://schemas.microsoft.com/office/drawing/2014/main" id="{0EA3C83F-046C-FF40-AD6C-9FCEB159C4B2}"/>
              </a:ext>
            </a:extLst>
          </p:cNvPr>
          <p:cNvPicPr>
            <a:picLocks noChangeAspect="1"/>
          </p:cNvPicPr>
          <p:nvPr/>
        </p:nvPicPr>
        <p:blipFill>
          <a:blip r:embed="rId3"/>
          <a:srcRect l="7863" t="5430" r="7868" b="31388"/>
          <a:stretch>
            <a:fillRect/>
          </a:stretch>
        </p:blipFill>
        <p:spPr>
          <a:xfrm>
            <a:off x="3857987" y="2282164"/>
            <a:ext cx="1422318" cy="142186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7"/>
                  <a:pt x="2882" y="3018"/>
                </a:cubicBezTo>
                <a:cubicBezTo>
                  <a:pt x="-961" y="7039"/>
                  <a:pt x="-961" y="13558"/>
                  <a:pt x="2882" y="17579"/>
                </a:cubicBezTo>
                <a:cubicBezTo>
                  <a:pt x="6725" y="21600"/>
                  <a:pt x="12953" y="21600"/>
                  <a:pt x="16796" y="17579"/>
                </a:cubicBezTo>
                <a:cubicBezTo>
                  <a:pt x="20639" y="13558"/>
                  <a:pt x="20639" y="7039"/>
                  <a:pt x="16796" y="3018"/>
                </a:cubicBezTo>
                <a:cubicBezTo>
                  <a:pt x="14875" y="1007"/>
                  <a:pt x="12357" y="0"/>
                  <a:pt x="9839" y="0"/>
                </a:cubicBezTo>
                <a:close/>
              </a:path>
            </a:pathLst>
          </a:custGeom>
          <a:ln w="12700">
            <a:miter lim="400000"/>
          </a:ln>
        </p:spPr>
      </p:pic>
      <p:pic>
        <p:nvPicPr>
          <p:cNvPr id="2" name="Picture 2" descr="Picture 2">
            <a:extLst>
              <a:ext uri="{FF2B5EF4-FFF2-40B4-BE49-F238E27FC236}">
                <a16:creationId xmlns:a16="http://schemas.microsoft.com/office/drawing/2014/main" id="{0C9BF7F0-F306-B066-28EA-8D6BAB8A47C2}"/>
              </a:ext>
            </a:extLst>
          </p:cNvPr>
          <p:cNvPicPr>
            <a:picLocks noChangeAspect="1"/>
          </p:cNvPicPr>
          <p:nvPr/>
        </p:nvPicPr>
        <p:blipFill>
          <a:blip r:embed="rId4"/>
          <a:stretch>
            <a:fillRect/>
          </a:stretch>
        </p:blipFill>
        <p:spPr>
          <a:xfrm>
            <a:off x="2211794" y="2285031"/>
            <a:ext cx="1419481" cy="1419481"/>
          </a:xfrm>
          <a:custGeom>
            <a:avLst/>
            <a:gdLst/>
            <a:ahLst/>
            <a:cxnLst>
              <a:cxn ang="0">
                <a:pos x="wd2" y="hd2"/>
              </a:cxn>
              <a:cxn ang="5400000">
                <a:pos x="wd2" y="hd2"/>
              </a:cxn>
              <a:cxn ang="10800000">
                <a:pos x="wd2" y="hd2"/>
              </a:cxn>
              <a:cxn ang="16200000">
                <a:pos x="wd2" y="hd2"/>
              </a:cxn>
            </a:cxnLst>
            <a:rect l="0" t="0" r="r" b="b"/>
            <a:pathLst>
              <a:path w="21600" h="21600" extrusionOk="0">
                <a:moveTo>
                  <a:pt x="10821" y="0"/>
                </a:moveTo>
                <a:cubicBezTo>
                  <a:pt x="8052" y="0"/>
                  <a:pt x="5283" y="1058"/>
                  <a:pt x="3170" y="3170"/>
                </a:cubicBezTo>
                <a:cubicBezTo>
                  <a:pt x="1057" y="5282"/>
                  <a:pt x="0" y="8047"/>
                  <a:pt x="0" y="10815"/>
                </a:cubicBezTo>
                <a:cubicBezTo>
                  <a:pt x="0" y="13583"/>
                  <a:pt x="1057" y="16354"/>
                  <a:pt x="3170" y="18466"/>
                </a:cubicBezTo>
                <a:cubicBezTo>
                  <a:pt x="5119" y="20414"/>
                  <a:pt x="7625" y="21449"/>
                  <a:pt x="10175" y="21600"/>
                </a:cubicBezTo>
                <a:lnTo>
                  <a:pt x="11473" y="21600"/>
                </a:lnTo>
                <a:cubicBezTo>
                  <a:pt x="14022" y="21447"/>
                  <a:pt x="16525" y="20412"/>
                  <a:pt x="18472" y="18466"/>
                </a:cubicBezTo>
                <a:cubicBezTo>
                  <a:pt x="20353" y="16586"/>
                  <a:pt x="21394" y="14184"/>
                  <a:pt x="21600" y="11727"/>
                </a:cubicBezTo>
                <a:lnTo>
                  <a:pt x="21600" y="9909"/>
                </a:lnTo>
                <a:cubicBezTo>
                  <a:pt x="21394" y="7452"/>
                  <a:pt x="20353" y="5051"/>
                  <a:pt x="18472" y="3170"/>
                </a:cubicBezTo>
                <a:cubicBezTo>
                  <a:pt x="16359" y="1058"/>
                  <a:pt x="13591" y="0"/>
                  <a:pt x="10821" y="0"/>
                </a:cubicBezTo>
                <a:close/>
              </a:path>
            </a:pathLst>
          </a:custGeom>
          <a:ln w="12700">
            <a:miter lim="400000"/>
          </a:ln>
        </p:spPr>
      </p:pic>
      <p:sp>
        <p:nvSpPr>
          <p:cNvPr id="893" name="Title"/>
          <p:cNvSpPr txBox="1">
            <a:spLocks noGrp="1"/>
          </p:cNvSpPr>
          <p:nvPr>
            <p:ph type="body" sz="quarter" idx="1"/>
          </p:nvPr>
        </p:nvSpPr>
        <p:spPr>
          <a:xfrm>
            <a:off x="2253341" y="1418031"/>
            <a:ext cx="5910944" cy="612156"/>
          </a:xfrm>
          <a:prstGeom prst="rect">
            <a:avLst/>
          </a:prstGeom>
        </p:spPr>
        <p:txBody>
          <a:bodyPr/>
          <a:lstStyle>
            <a:lvl1pPr marL="0" indent="0" defTabSz="539704">
              <a:lnSpc>
                <a:spcPts val="3700"/>
              </a:lnSpc>
              <a:spcBef>
                <a:spcPts val="800"/>
              </a:spcBef>
              <a:buSzTx/>
              <a:buNone/>
              <a:defRPr sz="3500"/>
            </a:lvl1pPr>
          </a:lstStyle>
          <a:p>
            <a:r>
              <a:rPr lang="en-GB" dirty="0"/>
              <a:t>PhD Students</a:t>
            </a:r>
            <a:endParaRPr dirty="0"/>
          </a:p>
        </p:txBody>
      </p:sp>
      <p:sp>
        <p:nvSpPr>
          <p:cNvPr id="894"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pPr>
              <a:defRPr>
                <a:latin typeface="Calibri"/>
                <a:ea typeface="Calibri"/>
                <a:cs typeface="Calibri"/>
                <a:sym typeface="Calibri"/>
              </a:defRPr>
            </a:pPr>
            <a:endParaRPr/>
          </a:p>
        </p:txBody>
      </p:sp>
      <p:pic>
        <p:nvPicPr>
          <p:cNvPr id="895" name="Picture 2" descr="Picture 2"/>
          <p:cNvPicPr>
            <a:picLocks noChangeAspect="1"/>
          </p:cNvPicPr>
          <p:nvPr/>
        </p:nvPicPr>
        <p:blipFill>
          <a:blip r:embed="rId5"/>
          <a:stretch>
            <a:fillRect/>
          </a:stretch>
        </p:blipFill>
        <p:spPr>
          <a:xfrm>
            <a:off x="7567613" y="0"/>
            <a:ext cx="1081092" cy="539750"/>
          </a:xfrm>
          <a:prstGeom prst="rect">
            <a:avLst/>
          </a:prstGeom>
          <a:ln w="12700">
            <a:miter lim="400000"/>
          </a:ln>
        </p:spPr>
      </p:pic>
      <p:pic>
        <p:nvPicPr>
          <p:cNvPr id="896" name="Picture 5" descr="Picture 5"/>
          <p:cNvPicPr>
            <a:picLocks noChangeAspect="1"/>
          </p:cNvPicPr>
          <p:nvPr/>
        </p:nvPicPr>
        <p:blipFill>
          <a:blip r:embed="rId6"/>
          <a:stretch>
            <a:fillRect/>
          </a:stretch>
        </p:blipFill>
        <p:spPr>
          <a:xfrm>
            <a:off x="6396316" y="0"/>
            <a:ext cx="1164850" cy="539750"/>
          </a:xfrm>
          <a:prstGeom prst="rect">
            <a:avLst/>
          </a:prstGeom>
          <a:ln w="12700">
            <a:miter lim="400000"/>
          </a:ln>
        </p:spPr>
      </p:pic>
      <p:pic>
        <p:nvPicPr>
          <p:cNvPr id="5" name="IMG-Dalila.jpeg" descr="IMG-Dalila.jpeg">
            <a:extLst>
              <a:ext uri="{FF2B5EF4-FFF2-40B4-BE49-F238E27FC236}">
                <a16:creationId xmlns:a16="http://schemas.microsoft.com/office/drawing/2014/main" id="{EC973830-17D0-1D3A-C27D-76ADCEC9E9EF}"/>
              </a:ext>
            </a:extLst>
          </p:cNvPr>
          <p:cNvPicPr>
            <a:picLocks noChangeAspect="1"/>
          </p:cNvPicPr>
          <p:nvPr/>
        </p:nvPicPr>
        <p:blipFill>
          <a:blip r:embed="rId7"/>
          <a:srcRect l="18492" t="11541" r="18490" b="22290"/>
          <a:stretch>
            <a:fillRect/>
          </a:stretch>
        </p:blipFill>
        <p:spPr>
          <a:xfrm>
            <a:off x="3028761" y="3557449"/>
            <a:ext cx="1428899" cy="142882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4"/>
                  <a:pt x="12357" y="0"/>
                  <a:pt x="9839" y="0"/>
                </a:cubicBezTo>
                <a:close/>
              </a:path>
            </a:pathLst>
          </a:custGeom>
          <a:ln w="12700">
            <a:miter lim="400000"/>
          </a:ln>
        </p:spPr>
      </p:pic>
      <p:pic>
        <p:nvPicPr>
          <p:cNvPr id="6" name="1678558378664.jpeg" descr="1678558378664.jpeg">
            <a:extLst>
              <a:ext uri="{FF2B5EF4-FFF2-40B4-BE49-F238E27FC236}">
                <a16:creationId xmlns:a16="http://schemas.microsoft.com/office/drawing/2014/main" id="{CF62B1F9-3EE8-836E-9A00-A2FCB06BA7DB}"/>
              </a:ext>
            </a:extLst>
          </p:cNvPr>
          <p:cNvPicPr>
            <a:picLocks noChangeAspect="1"/>
          </p:cNvPicPr>
          <p:nvPr/>
        </p:nvPicPr>
        <p:blipFill>
          <a:blip r:embed="rId8"/>
          <a:srcRect l="19399" t="25701" r="19403" b="13204"/>
          <a:stretch>
            <a:fillRect/>
          </a:stretch>
        </p:blipFill>
        <p:spPr>
          <a:xfrm>
            <a:off x="4683409" y="3565336"/>
            <a:ext cx="1423346" cy="142093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4"/>
                  <a:pt x="2881" y="3014"/>
                </a:cubicBezTo>
                <a:cubicBezTo>
                  <a:pt x="-961" y="7035"/>
                  <a:pt x="-961" y="13557"/>
                  <a:pt x="2881" y="17579"/>
                </a:cubicBezTo>
                <a:cubicBezTo>
                  <a:pt x="6724" y="21600"/>
                  <a:pt x="12954" y="21600"/>
                  <a:pt x="16797" y="17579"/>
                </a:cubicBezTo>
                <a:cubicBezTo>
                  <a:pt x="20639" y="13557"/>
                  <a:pt x="20639" y="7035"/>
                  <a:pt x="16797" y="3014"/>
                </a:cubicBezTo>
                <a:cubicBezTo>
                  <a:pt x="14875" y="1004"/>
                  <a:pt x="12357" y="0"/>
                  <a:pt x="9839" y="0"/>
                </a:cubicBezTo>
                <a:close/>
              </a:path>
            </a:pathLst>
          </a:custGeom>
          <a:ln w="12700">
            <a:miter lim="400000"/>
          </a:ln>
        </p:spPr>
      </p:pic>
      <p:pic>
        <p:nvPicPr>
          <p:cNvPr id="7" name="1697119644580.jpeg" descr="1697119644580.jpeg">
            <a:extLst>
              <a:ext uri="{FF2B5EF4-FFF2-40B4-BE49-F238E27FC236}">
                <a16:creationId xmlns:a16="http://schemas.microsoft.com/office/drawing/2014/main" id="{7BADDD7B-64B2-B452-5ABF-A16457C4C14D}"/>
              </a:ext>
            </a:extLst>
          </p:cNvPr>
          <p:cNvPicPr>
            <a:picLocks noChangeAspect="1"/>
          </p:cNvPicPr>
          <p:nvPr/>
        </p:nvPicPr>
        <p:blipFill>
          <a:blip r:embed="rId9"/>
          <a:srcRect l="6899" t="3585" r="6901" b="10213"/>
          <a:stretch>
            <a:fillRect/>
          </a:stretch>
        </p:blipFill>
        <p:spPr>
          <a:xfrm>
            <a:off x="6332504" y="3560683"/>
            <a:ext cx="1422304" cy="142235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9"/>
                  <a:pt x="-961" y="13557"/>
                  <a:pt x="2882" y="17578"/>
                </a:cubicBezTo>
                <a:cubicBezTo>
                  <a:pt x="6725" y="21600"/>
                  <a:pt x="12953" y="21600"/>
                  <a:pt x="16796" y="17578"/>
                </a:cubicBezTo>
                <a:cubicBezTo>
                  <a:pt x="20639" y="13557"/>
                  <a:pt x="20639" y="7039"/>
                  <a:pt x="16796" y="3017"/>
                </a:cubicBezTo>
                <a:cubicBezTo>
                  <a:pt x="14875" y="1006"/>
                  <a:pt x="12357" y="0"/>
                  <a:pt x="9839" y="0"/>
                </a:cubicBezTo>
                <a:close/>
              </a:path>
            </a:pathLst>
          </a:custGeom>
          <a:ln w="12700">
            <a:miter lim="400000"/>
          </a:ln>
        </p:spPr>
      </p:pic>
    </p:spTree>
    <p:extLst>
      <p:ext uri="{BB962C8B-B14F-4D97-AF65-F5344CB8AC3E}">
        <p14:creationId xmlns:p14="http://schemas.microsoft.com/office/powerpoint/2010/main" val="233981364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Title"/>
          <p:cNvSpPr txBox="1">
            <a:spLocks noGrp="1"/>
          </p:cNvSpPr>
          <p:nvPr>
            <p:ph type="body" sz="quarter" idx="1"/>
          </p:nvPr>
        </p:nvSpPr>
        <p:spPr>
          <a:xfrm>
            <a:off x="2253341" y="1418031"/>
            <a:ext cx="5910944" cy="612156"/>
          </a:xfrm>
          <a:prstGeom prst="rect">
            <a:avLst/>
          </a:prstGeom>
        </p:spPr>
        <p:txBody>
          <a:bodyPr/>
          <a:lstStyle>
            <a:lvl1pPr defTabSz="539704">
              <a:lnSpc>
                <a:spcPts val="3700"/>
              </a:lnSpc>
              <a:spcBef>
                <a:spcPts val="800"/>
              </a:spcBef>
              <a:defRPr sz="3500"/>
            </a:lvl1pPr>
          </a:lstStyle>
          <a:p>
            <a:r>
              <a:t>Carol Lo</a:t>
            </a:r>
          </a:p>
        </p:txBody>
      </p:sp>
      <p:sp>
        <p:nvSpPr>
          <p:cNvPr id="752"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sp>
        <p:nvSpPr>
          <p:cNvPr id="753" name="Title"/>
          <p:cNvSpPr txBox="1"/>
          <p:nvPr/>
        </p:nvSpPr>
        <p:spPr>
          <a:xfrm>
            <a:off x="2253341" y="2465615"/>
            <a:ext cx="5910944" cy="2221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485733">
              <a:lnSpc>
                <a:spcPts val="3300"/>
              </a:lnSpc>
              <a:spcBef>
                <a:spcPts val="700"/>
              </a:spcBef>
              <a:defRPr sz="2340">
                <a:solidFill>
                  <a:srgbClr val="16818D"/>
                </a:solidFill>
                <a:latin typeface="Georgia"/>
                <a:ea typeface="Georgia"/>
                <a:cs typeface="Georgia"/>
                <a:sym typeface="Georgia"/>
              </a:defRPr>
            </a:lvl1pPr>
          </a:lstStyle>
          <a:p>
            <a:r>
              <a:t>PhD: Design of a secure digital twin to detect and mitigate advanced persistent threats on cyber-physical systems in Smart Manufacturing</a:t>
            </a:r>
            <a:endParaRPr sz="3150"/>
          </a:p>
        </p:txBody>
      </p:sp>
      <p:pic>
        <p:nvPicPr>
          <p:cNvPr id="754" name="Picture 2" descr="Picture 2"/>
          <p:cNvPicPr>
            <a:picLocks noChangeAspect="1"/>
          </p:cNvPicPr>
          <p:nvPr/>
        </p:nvPicPr>
        <p:blipFill>
          <a:blip r:embed="rId2"/>
          <a:stretch>
            <a:fillRect/>
          </a:stretch>
        </p:blipFill>
        <p:spPr>
          <a:xfrm>
            <a:off x="173686" y="3445423"/>
            <a:ext cx="1419481" cy="1419481"/>
          </a:xfrm>
          <a:custGeom>
            <a:avLst/>
            <a:gdLst/>
            <a:ahLst/>
            <a:cxnLst>
              <a:cxn ang="0">
                <a:pos x="wd2" y="hd2"/>
              </a:cxn>
              <a:cxn ang="5400000">
                <a:pos x="wd2" y="hd2"/>
              </a:cxn>
              <a:cxn ang="10800000">
                <a:pos x="wd2" y="hd2"/>
              </a:cxn>
              <a:cxn ang="16200000">
                <a:pos x="wd2" y="hd2"/>
              </a:cxn>
            </a:cxnLst>
            <a:rect l="0" t="0" r="r" b="b"/>
            <a:pathLst>
              <a:path w="21600" h="21600" extrusionOk="0">
                <a:moveTo>
                  <a:pt x="10821" y="0"/>
                </a:moveTo>
                <a:cubicBezTo>
                  <a:pt x="8052" y="0"/>
                  <a:pt x="5283" y="1058"/>
                  <a:pt x="3170" y="3170"/>
                </a:cubicBezTo>
                <a:cubicBezTo>
                  <a:pt x="1057" y="5282"/>
                  <a:pt x="0" y="8047"/>
                  <a:pt x="0" y="10815"/>
                </a:cubicBezTo>
                <a:cubicBezTo>
                  <a:pt x="0" y="13583"/>
                  <a:pt x="1057" y="16354"/>
                  <a:pt x="3170" y="18466"/>
                </a:cubicBezTo>
                <a:cubicBezTo>
                  <a:pt x="5119" y="20414"/>
                  <a:pt x="7625" y="21449"/>
                  <a:pt x="10175" y="21600"/>
                </a:cubicBezTo>
                <a:lnTo>
                  <a:pt x="11473" y="21600"/>
                </a:lnTo>
                <a:cubicBezTo>
                  <a:pt x="14022" y="21447"/>
                  <a:pt x="16525" y="20412"/>
                  <a:pt x="18472" y="18466"/>
                </a:cubicBezTo>
                <a:cubicBezTo>
                  <a:pt x="20353" y="16586"/>
                  <a:pt x="21394" y="14184"/>
                  <a:pt x="21600" y="11727"/>
                </a:cubicBezTo>
                <a:lnTo>
                  <a:pt x="21600" y="9909"/>
                </a:lnTo>
                <a:cubicBezTo>
                  <a:pt x="21394" y="7452"/>
                  <a:pt x="20353" y="5051"/>
                  <a:pt x="18472" y="3170"/>
                </a:cubicBezTo>
                <a:cubicBezTo>
                  <a:pt x="16359" y="1058"/>
                  <a:pt x="13591" y="0"/>
                  <a:pt x="10821" y="0"/>
                </a:cubicBezTo>
                <a:close/>
              </a:path>
            </a:pathLst>
          </a:cu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p:cNvSpPr txBox="1">
            <a:spLocks noGrp="1"/>
          </p:cNvSpPr>
          <p:nvPr>
            <p:ph type="body" sz="quarter" idx="1"/>
          </p:nvPr>
        </p:nvSpPr>
        <p:spPr>
          <a:xfrm>
            <a:off x="2253341" y="1418031"/>
            <a:ext cx="5910944" cy="612156"/>
          </a:xfrm>
          <a:prstGeom prst="rect">
            <a:avLst/>
          </a:prstGeom>
        </p:spPr>
        <p:txBody>
          <a:bodyPr/>
          <a:lstStyle>
            <a:lvl1pPr marL="0" indent="0" defTabSz="539704">
              <a:lnSpc>
                <a:spcPts val="3700"/>
              </a:lnSpc>
              <a:spcBef>
                <a:spcPts val="800"/>
              </a:spcBef>
              <a:buSzTx/>
              <a:buNone/>
              <a:defRPr sz="3500"/>
            </a:lvl1pPr>
          </a:lstStyle>
          <a:p>
            <a:r>
              <a:t>James Barrett</a:t>
            </a:r>
          </a:p>
        </p:txBody>
      </p:sp>
      <p:sp>
        <p:nvSpPr>
          <p:cNvPr id="781"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pPr>
              <a:defRPr>
                <a:latin typeface="Calibri"/>
                <a:ea typeface="Calibri"/>
                <a:cs typeface="Calibri"/>
                <a:sym typeface="Calibri"/>
              </a:defRPr>
            </a:pPr>
            <a:endParaRPr/>
          </a:p>
        </p:txBody>
      </p:sp>
      <p:sp>
        <p:nvSpPr>
          <p:cNvPr id="782" name="Title"/>
          <p:cNvSpPr txBox="1"/>
          <p:nvPr/>
        </p:nvSpPr>
        <p:spPr>
          <a:xfrm>
            <a:off x="2253341" y="2465615"/>
            <a:ext cx="5910944" cy="2030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539704">
              <a:lnSpc>
                <a:spcPts val="3700"/>
              </a:lnSpc>
              <a:spcBef>
                <a:spcPts val="800"/>
              </a:spcBef>
              <a:defRPr sz="2600">
                <a:solidFill>
                  <a:srgbClr val="16818D"/>
                </a:solidFill>
                <a:latin typeface="Georgia"/>
                <a:ea typeface="Georgia"/>
                <a:cs typeface="Georgia"/>
                <a:sym typeface="Georgia"/>
              </a:defRPr>
            </a:lvl1pPr>
          </a:lstStyle>
          <a:p>
            <a:r>
              <a:t>PhD: Interactive machine learning for identifying threats to security and service in large-scale mobile networks</a:t>
            </a:r>
            <a:endParaRPr sz="3500"/>
          </a:p>
        </p:txBody>
      </p:sp>
      <p:pic>
        <p:nvPicPr>
          <p:cNvPr id="783" name="Picture 2" descr="Picture 2"/>
          <p:cNvPicPr>
            <a:picLocks noChangeAspect="1"/>
          </p:cNvPicPr>
          <p:nvPr/>
        </p:nvPicPr>
        <p:blipFill>
          <a:blip r:embed="rId2"/>
          <a:srcRect l="7863" t="5430" r="7868" b="31388"/>
          <a:stretch>
            <a:fillRect/>
          </a:stretch>
        </p:blipFill>
        <p:spPr>
          <a:xfrm>
            <a:off x="172338" y="3478645"/>
            <a:ext cx="1422318" cy="142186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7"/>
                  <a:pt x="2882" y="3018"/>
                </a:cubicBezTo>
                <a:cubicBezTo>
                  <a:pt x="-961" y="7039"/>
                  <a:pt x="-961" y="13558"/>
                  <a:pt x="2882" y="17579"/>
                </a:cubicBezTo>
                <a:cubicBezTo>
                  <a:pt x="6725" y="21600"/>
                  <a:pt x="12953" y="21600"/>
                  <a:pt x="16796" y="17579"/>
                </a:cubicBezTo>
                <a:cubicBezTo>
                  <a:pt x="20639" y="13558"/>
                  <a:pt x="20639" y="7039"/>
                  <a:pt x="16796" y="3018"/>
                </a:cubicBezTo>
                <a:cubicBezTo>
                  <a:pt x="14875" y="1007"/>
                  <a:pt x="12357" y="0"/>
                  <a:pt x="9839" y="0"/>
                </a:cubicBezTo>
                <a:close/>
              </a:path>
            </a:pathLst>
          </a:custGeom>
          <a:ln w="12700">
            <a:miter lim="400000"/>
          </a:ln>
        </p:spPr>
      </p:pic>
      <p:pic>
        <p:nvPicPr>
          <p:cNvPr id="784" name="Picture 2" descr="Picture 2"/>
          <p:cNvPicPr>
            <a:picLocks noChangeAspect="1"/>
          </p:cNvPicPr>
          <p:nvPr/>
        </p:nvPicPr>
        <p:blipFill>
          <a:blip r:embed="rId3"/>
          <a:stretch>
            <a:fillRect/>
          </a:stretch>
        </p:blipFill>
        <p:spPr>
          <a:xfrm>
            <a:off x="7567613" y="0"/>
            <a:ext cx="1081092" cy="539750"/>
          </a:xfrm>
          <a:prstGeom prst="rect">
            <a:avLst/>
          </a:prstGeom>
          <a:ln w="12700">
            <a:miter lim="400000"/>
          </a:ln>
        </p:spPr>
      </p:pic>
      <p:pic>
        <p:nvPicPr>
          <p:cNvPr id="785" name="Picture 5" descr="Picture 5"/>
          <p:cNvPicPr>
            <a:picLocks noChangeAspect="1"/>
          </p:cNvPicPr>
          <p:nvPr/>
        </p:nvPicPr>
        <p:blipFill>
          <a:blip r:embed="rId4"/>
          <a:stretch>
            <a:fillRect/>
          </a:stretch>
        </p:blipFill>
        <p:spPr>
          <a:xfrm>
            <a:off x="6396316" y="0"/>
            <a:ext cx="1164850" cy="53975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itle"/>
          <p:cNvSpPr txBox="1">
            <a:spLocks noGrp="1"/>
          </p:cNvSpPr>
          <p:nvPr>
            <p:ph type="body" sz="quarter" idx="1"/>
          </p:nvPr>
        </p:nvSpPr>
        <p:spPr>
          <a:xfrm>
            <a:off x="2253341" y="1418031"/>
            <a:ext cx="5910944" cy="612156"/>
          </a:xfrm>
          <a:prstGeom prst="rect">
            <a:avLst/>
          </a:prstGeom>
        </p:spPr>
        <p:txBody>
          <a:bodyPr/>
          <a:lstStyle>
            <a:lvl1pPr marL="0" indent="0" defTabSz="539704">
              <a:lnSpc>
                <a:spcPts val="3700"/>
              </a:lnSpc>
              <a:spcBef>
                <a:spcPts val="800"/>
              </a:spcBef>
              <a:buSzTx/>
              <a:buNone/>
              <a:defRPr sz="3500"/>
            </a:lvl1pPr>
          </a:lstStyle>
          <a:p>
            <a:r>
              <a:t>Sadegh Bamohabbat Chafjiri</a:t>
            </a:r>
          </a:p>
        </p:txBody>
      </p:sp>
      <p:sp>
        <p:nvSpPr>
          <p:cNvPr id="805"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pPr>
              <a:defRPr>
                <a:latin typeface="Calibri"/>
                <a:ea typeface="Calibri"/>
                <a:cs typeface="Calibri"/>
                <a:sym typeface="Calibri"/>
              </a:defRPr>
            </a:pPr>
            <a:endParaRPr/>
          </a:p>
        </p:txBody>
      </p:sp>
      <p:sp>
        <p:nvSpPr>
          <p:cNvPr id="806" name="Title"/>
          <p:cNvSpPr txBox="1"/>
          <p:nvPr/>
        </p:nvSpPr>
        <p:spPr>
          <a:xfrm>
            <a:off x="2253341" y="2465615"/>
            <a:ext cx="5910944" cy="2030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539704">
              <a:lnSpc>
                <a:spcPts val="3700"/>
              </a:lnSpc>
              <a:spcBef>
                <a:spcPts val="800"/>
              </a:spcBef>
              <a:defRPr sz="2600">
                <a:solidFill>
                  <a:srgbClr val="16818D"/>
                </a:solidFill>
                <a:latin typeface="Georgia"/>
                <a:ea typeface="Georgia"/>
                <a:cs typeface="Georgia"/>
                <a:sym typeface="Georgia"/>
              </a:defRPr>
            </a:lvl1pPr>
          </a:lstStyle>
          <a:p>
            <a:r>
              <a:t>PhD: Fuzzing by adapting cryptanalytic techniques and game theory</a:t>
            </a:r>
          </a:p>
        </p:txBody>
      </p:sp>
      <p:pic>
        <p:nvPicPr>
          <p:cNvPr id="807" name="Picture 1" descr="Picture 1"/>
          <p:cNvPicPr>
            <a:picLocks noChangeAspect="1"/>
          </p:cNvPicPr>
          <p:nvPr/>
        </p:nvPicPr>
        <p:blipFill>
          <a:blip r:embed="rId2"/>
          <a:stretch>
            <a:fillRect/>
          </a:stretch>
        </p:blipFill>
        <p:spPr>
          <a:xfrm>
            <a:off x="189335" y="3524250"/>
            <a:ext cx="1422401" cy="14224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a:effectLst>
            <a:outerShdw blurRad="381000" dist="292100" dir="5400000" rotWithShape="0">
              <a:srgbClr val="000000">
                <a:alpha val="22000"/>
              </a:srgbClr>
            </a:outerShdw>
          </a:effectLst>
        </p:spPr>
      </p:pic>
      <p:pic>
        <p:nvPicPr>
          <p:cNvPr id="808" name="Picture 2" descr="Picture 2"/>
          <p:cNvPicPr>
            <a:picLocks noChangeAspect="1"/>
          </p:cNvPicPr>
          <p:nvPr/>
        </p:nvPicPr>
        <p:blipFill>
          <a:blip r:embed="rId3"/>
          <a:stretch>
            <a:fillRect/>
          </a:stretch>
        </p:blipFill>
        <p:spPr>
          <a:xfrm>
            <a:off x="7567613" y="0"/>
            <a:ext cx="1081092" cy="539750"/>
          </a:xfrm>
          <a:prstGeom prst="rect">
            <a:avLst/>
          </a:prstGeom>
          <a:ln w="12700">
            <a:miter lim="400000"/>
          </a:ln>
        </p:spPr>
      </p:pic>
      <p:pic>
        <p:nvPicPr>
          <p:cNvPr id="809" name="Picture 5" descr="Picture 5"/>
          <p:cNvPicPr>
            <a:picLocks noChangeAspect="1"/>
          </p:cNvPicPr>
          <p:nvPr/>
        </p:nvPicPr>
        <p:blipFill>
          <a:blip r:embed="rId4"/>
          <a:stretch>
            <a:fillRect/>
          </a:stretch>
        </p:blipFill>
        <p:spPr>
          <a:xfrm>
            <a:off x="6396316" y="0"/>
            <a:ext cx="1164850" cy="539750"/>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Title"/>
          <p:cNvSpPr txBox="1">
            <a:spLocks noGrp="1"/>
          </p:cNvSpPr>
          <p:nvPr>
            <p:ph type="body" sz="quarter" idx="1"/>
          </p:nvPr>
        </p:nvSpPr>
        <p:spPr>
          <a:xfrm>
            <a:off x="2253341" y="1418031"/>
            <a:ext cx="5910944" cy="612156"/>
          </a:xfrm>
          <a:prstGeom prst="rect">
            <a:avLst/>
          </a:prstGeom>
        </p:spPr>
        <p:txBody>
          <a:bodyPr/>
          <a:lstStyle>
            <a:lvl1pPr marL="0" indent="0" defTabSz="539704">
              <a:lnSpc>
                <a:spcPts val="3700"/>
              </a:lnSpc>
              <a:spcBef>
                <a:spcPts val="800"/>
              </a:spcBef>
              <a:buSzTx/>
              <a:buNone/>
              <a:defRPr sz="3500"/>
            </a:lvl1pPr>
          </a:lstStyle>
          <a:p>
            <a:r>
              <a:t>Dalila Khettaf</a:t>
            </a:r>
          </a:p>
        </p:txBody>
      </p:sp>
      <p:sp>
        <p:nvSpPr>
          <p:cNvPr id="829"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pPr>
              <a:defRPr>
                <a:latin typeface="Calibri"/>
                <a:ea typeface="Calibri"/>
                <a:cs typeface="Calibri"/>
                <a:sym typeface="Calibri"/>
              </a:defRPr>
            </a:pPr>
            <a:endParaRPr/>
          </a:p>
        </p:txBody>
      </p:sp>
      <p:sp>
        <p:nvSpPr>
          <p:cNvPr id="830" name="Title"/>
          <p:cNvSpPr txBox="1"/>
          <p:nvPr/>
        </p:nvSpPr>
        <p:spPr>
          <a:xfrm>
            <a:off x="2253341" y="2465615"/>
            <a:ext cx="5910944" cy="2030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539704">
              <a:lnSpc>
                <a:spcPts val="3700"/>
              </a:lnSpc>
              <a:spcBef>
                <a:spcPts val="800"/>
              </a:spcBef>
              <a:defRPr sz="2600">
                <a:solidFill>
                  <a:srgbClr val="16818D"/>
                </a:solidFill>
                <a:latin typeface="Georgia"/>
                <a:ea typeface="Georgia"/>
                <a:cs typeface="Georgia"/>
                <a:sym typeface="Georgia"/>
              </a:defRPr>
            </a:lvl1pPr>
          </a:lstStyle>
          <a:p>
            <a:r>
              <a:t>PhD: Graph-based group anomaly detection in IoT with Deep Learning</a:t>
            </a:r>
          </a:p>
        </p:txBody>
      </p:sp>
      <p:pic>
        <p:nvPicPr>
          <p:cNvPr id="831"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832"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pic>
        <p:nvPicPr>
          <p:cNvPr id="833" name="IMG-Dalila.jpeg" descr="IMG-Dalila.jpeg"/>
          <p:cNvPicPr>
            <a:picLocks noChangeAspect="1"/>
          </p:cNvPicPr>
          <p:nvPr/>
        </p:nvPicPr>
        <p:blipFill>
          <a:blip r:embed="rId4"/>
          <a:srcRect l="18492" t="11541" r="18490" b="22290"/>
          <a:stretch>
            <a:fillRect/>
          </a:stretch>
        </p:blipFill>
        <p:spPr>
          <a:xfrm>
            <a:off x="169047" y="3510254"/>
            <a:ext cx="1428899" cy="142882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4"/>
                  <a:pt x="12357" y="0"/>
                  <a:pt x="9839" y="0"/>
                </a:cubicBezTo>
                <a:close/>
              </a:path>
            </a:pathLst>
          </a:cu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Title"/>
          <p:cNvSpPr txBox="1">
            <a:spLocks noGrp="1"/>
          </p:cNvSpPr>
          <p:nvPr>
            <p:ph type="body" sz="quarter" idx="1"/>
          </p:nvPr>
        </p:nvSpPr>
        <p:spPr>
          <a:xfrm>
            <a:off x="2253341" y="1418031"/>
            <a:ext cx="5910944" cy="612156"/>
          </a:xfrm>
          <a:prstGeom prst="rect">
            <a:avLst/>
          </a:prstGeom>
        </p:spPr>
        <p:txBody>
          <a:bodyPr/>
          <a:lstStyle>
            <a:lvl1pPr marL="0" indent="0" defTabSz="539704">
              <a:lnSpc>
                <a:spcPts val="3700"/>
              </a:lnSpc>
              <a:spcBef>
                <a:spcPts val="800"/>
              </a:spcBef>
              <a:buSzTx/>
              <a:buNone/>
              <a:defRPr sz="3500"/>
            </a:lvl1pPr>
          </a:lstStyle>
          <a:p>
            <a:r>
              <a:t>Aimen Djemaa</a:t>
            </a:r>
          </a:p>
        </p:txBody>
      </p:sp>
      <p:sp>
        <p:nvSpPr>
          <p:cNvPr id="858"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pPr>
              <a:defRPr>
                <a:latin typeface="Calibri"/>
                <a:ea typeface="Calibri"/>
                <a:cs typeface="Calibri"/>
                <a:sym typeface="Calibri"/>
              </a:defRPr>
            </a:pPr>
            <a:endParaRPr/>
          </a:p>
        </p:txBody>
      </p:sp>
      <p:sp>
        <p:nvSpPr>
          <p:cNvPr id="859" name="Title"/>
          <p:cNvSpPr txBox="1"/>
          <p:nvPr/>
        </p:nvSpPr>
        <p:spPr>
          <a:xfrm>
            <a:off x="2253341" y="2465615"/>
            <a:ext cx="5910944" cy="2030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539704">
              <a:lnSpc>
                <a:spcPts val="3700"/>
              </a:lnSpc>
              <a:spcBef>
                <a:spcPts val="800"/>
              </a:spcBef>
              <a:defRPr sz="2600">
                <a:solidFill>
                  <a:srgbClr val="16818D"/>
                </a:solidFill>
                <a:latin typeface="Georgia"/>
                <a:ea typeface="Georgia"/>
                <a:cs typeface="Georgia"/>
                <a:sym typeface="Georgia"/>
              </a:defRPr>
            </a:lvl1pPr>
          </a:lstStyle>
          <a:p>
            <a:r>
              <a:t>PhD: Adversarial Machine Learning Attacks on Federated Learning Models</a:t>
            </a:r>
          </a:p>
        </p:txBody>
      </p:sp>
      <p:pic>
        <p:nvPicPr>
          <p:cNvPr id="860"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861"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pic>
        <p:nvPicPr>
          <p:cNvPr id="862" name="1678558378664.jpeg" descr="1678558378664.jpeg"/>
          <p:cNvPicPr>
            <a:picLocks noChangeAspect="1"/>
          </p:cNvPicPr>
          <p:nvPr/>
        </p:nvPicPr>
        <p:blipFill>
          <a:blip r:embed="rId4"/>
          <a:srcRect l="19399" t="25701" r="19403" b="13204"/>
          <a:stretch>
            <a:fillRect/>
          </a:stretch>
        </p:blipFill>
        <p:spPr>
          <a:xfrm>
            <a:off x="171824" y="3530675"/>
            <a:ext cx="1423346" cy="142093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4"/>
                  <a:pt x="2881" y="3014"/>
                </a:cubicBezTo>
                <a:cubicBezTo>
                  <a:pt x="-961" y="7035"/>
                  <a:pt x="-961" y="13557"/>
                  <a:pt x="2881" y="17579"/>
                </a:cubicBezTo>
                <a:cubicBezTo>
                  <a:pt x="6724" y="21600"/>
                  <a:pt x="12954" y="21600"/>
                  <a:pt x="16797" y="17579"/>
                </a:cubicBezTo>
                <a:cubicBezTo>
                  <a:pt x="20639" y="13557"/>
                  <a:pt x="20639" y="7035"/>
                  <a:pt x="16797" y="3014"/>
                </a:cubicBezTo>
                <a:cubicBezTo>
                  <a:pt x="14875" y="1004"/>
                  <a:pt x="12357" y="0"/>
                  <a:pt x="9839" y="0"/>
                </a:cubicBezTo>
                <a:close/>
              </a:path>
            </a:pathLst>
          </a:cu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Title"/>
          <p:cNvSpPr txBox="1">
            <a:spLocks noGrp="1"/>
          </p:cNvSpPr>
          <p:nvPr>
            <p:ph type="body" sz="quarter" idx="1"/>
          </p:nvPr>
        </p:nvSpPr>
        <p:spPr>
          <a:xfrm>
            <a:off x="2253341" y="1418031"/>
            <a:ext cx="5910944" cy="612156"/>
          </a:xfrm>
          <a:prstGeom prst="rect">
            <a:avLst/>
          </a:prstGeom>
        </p:spPr>
        <p:txBody>
          <a:bodyPr/>
          <a:lstStyle>
            <a:lvl1pPr marL="0" indent="0" defTabSz="539704">
              <a:lnSpc>
                <a:spcPts val="3700"/>
              </a:lnSpc>
              <a:spcBef>
                <a:spcPts val="800"/>
              </a:spcBef>
              <a:buSzTx/>
              <a:buNone/>
              <a:defRPr sz="3500"/>
            </a:lvl1pPr>
          </a:lstStyle>
          <a:p>
            <a:r>
              <a:t>Yunus Karrem</a:t>
            </a:r>
          </a:p>
        </p:txBody>
      </p:sp>
      <p:sp>
        <p:nvSpPr>
          <p:cNvPr id="887"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pPr>
              <a:defRPr>
                <a:latin typeface="Calibri"/>
                <a:ea typeface="Calibri"/>
                <a:cs typeface="Calibri"/>
                <a:sym typeface="Calibri"/>
              </a:defRPr>
            </a:pPr>
            <a:endParaRPr/>
          </a:p>
        </p:txBody>
      </p:sp>
      <p:sp>
        <p:nvSpPr>
          <p:cNvPr id="888" name="Title"/>
          <p:cNvSpPr txBox="1"/>
          <p:nvPr/>
        </p:nvSpPr>
        <p:spPr>
          <a:xfrm>
            <a:off x="2253341" y="2465615"/>
            <a:ext cx="5910944" cy="2030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507321">
              <a:lnSpc>
                <a:spcPts val="3400"/>
              </a:lnSpc>
              <a:spcBef>
                <a:spcPts val="700"/>
              </a:spcBef>
              <a:defRPr sz="2444">
                <a:solidFill>
                  <a:srgbClr val="16818D"/>
                </a:solidFill>
                <a:latin typeface="Georgia"/>
                <a:ea typeface="Georgia"/>
                <a:cs typeface="Georgia"/>
                <a:sym typeface="Georgia"/>
              </a:defRPr>
            </a:lvl1pPr>
          </a:lstStyle>
          <a:p>
            <a:r>
              <a:t>PhD: Securing IoT Systems using emerging blockchain variants, decentralised identity and proof of location</a:t>
            </a:r>
            <a:endParaRPr sz="3290"/>
          </a:p>
        </p:txBody>
      </p:sp>
      <p:pic>
        <p:nvPicPr>
          <p:cNvPr id="889"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890"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pic>
        <p:nvPicPr>
          <p:cNvPr id="891" name="1697119644580.jpeg" descr="1697119644580.jpeg"/>
          <p:cNvPicPr>
            <a:picLocks noChangeAspect="1"/>
          </p:cNvPicPr>
          <p:nvPr/>
        </p:nvPicPr>
        <p:blipFill>
          <a:blip r:embed="rId4"/>
          <a:srcRect l="6899" t="3585" r="6901" b="10213"/>
          <a:stretch>
            <a:fillRect/>
          </a:stretch>
        </p:blipFill>
        <p:spPr>
          <a:xfrm>
            <a:off x="172345" y="3261124"/>
            <a:ext cx="1422304" cy="142235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9"/>
                  <a:pt x="-961" y="13557"/>
                  <a:pt x="2882" y="17578"/>
                </a:cubicBezTo>
                <a:cubicBezTo>
                  <a:pt x="6725" y="21600"/>
                  <a:pt x="12953" y="21600"/>
                  <a:pt x="16796" y="17578"/>
                </a:cubicBezTo>
                <a:cubicBezTo>
                  <a:pt x="20639" y="13557"/>
                  <a:pt x="20639" y="7039"/>
                  <a:pt x="16796" y="3017"/>
                </a:cubicBezTo>
                <a:cubicBezTo>
                  <a:pt x="14875" y="1006"/>
                  <a:pt x="12357" y="0"/>
                  <a:pt x="9839" y="0"/>
                </a:cubicBezTo>
                <a:close/>
              </a:path>
            </a:pathLst>
          </a:cu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CyBOK"/>
          <p:cNvSpPr txBox="1">
            <a:spLocks noGrp="1"/>
          </p:cNvSpPr>
          <p:nvPr>
            <p:ph type="body" sz="quarter" idx="1"/>
          </p:nvPr>
        </p:nvSpPr>
        <p:spPr>
          <a:xfrm>
            <a:off x="5685465" y="699541"/>
            <a:ext cx="3482431" cy="488302"/>
          </a:xfrm>
          <a:prstGeom prst="rect">
            <a:avLst/>
          </a:prstGeom>
        </p:spPr>
        <p:txBody>
          <a:bodyPr/>
          <a:lstStyle>
            <a:lvl1pPr defTabSz="539704">
              <a:lnSpc>
                <a:spcPts val="3700"/>
              </a:lnSpc>
              <a:spcBef>
                <a:spcPts val="800"/>
              </a:spcBef>
              <a:defRPr sz="3559"/>
            </a:lvl1pPr>
          </a:lstStyle>
          <a:p>
            <a:r>
              <a:t>CyBOK</a:t>
            </a:r>
          </a:p>
        </p:txBody>
      </p:sp>
      <p:sp>
        <p:nvSpPr>
          <p:cNvPr id="597" name="Text Placeholder 5"/>
          <p:cNvSpPr>
            <a:spLocks noGrp="1"/>
          </p:cNvSpPr>
          <p:nvPr>
            <p:ph type="body" idx="21"/>
          </p:nvPr>
        </p:nvSpPr>
        <p:spPr>
          <a:xfrm>
            <a:off x="5756008" y="1347634"/>
            <a:ext cx="3341346" cy="34046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defTabSz="606409">
              <a:lnSpc>
                <a:spcPts val="2000"/>
              </a:lnSpc>
              <a:spcBef>
                <a:spcPts val="0"/>
              </a:spcBef>
              <a:buClrTx/>
              <a:buSzTx/>
              <a:buFontTx/>
              <a:buNone/>
              <a:defRPr sz="1400">
                <a:latin typeface="Tahoma"/>
                <a:ea typeface="Tahoma"/>
                <a:cs typeface="Tahoma"/>
                <a:sym typeface="Tahoma"/>
              </a:defRPr>
            </a:pPr>
            <a:r>
              <a:t>NCSC Framework for what constitutes a Cyber Security Body of Knowledge.</a:t>
            </a:r>
          </a:p>
          <a:p>
            <a:pPr marL="0" indent="0" defTabSz="606409">
              <a:lnSpc>
                <a:spcPts val="2000"/>
              </a:lnSpc>
              <a:spcBef>
                <a:spcPts val="0"/>
              </a:spcBef>
              <a:buClrTx/>
              <a:buSzTx/>
              <a:buFontTx/>
              <a:buNone/>
              <a:defRPr sz="1400">
                <a:latin typeface="Tahoma"/>
                <a:ea typeface="Tahoma"/>
                <a:cs typeface="Tahoma"/>
                <a:sym typeface="Tahoma"/>
              </a:defRPr>
            </a:pPr>
            <a:endParaRPr/>
          </a:p>
          <a:p>
            <a:pPr marL="0" indent="0" defTabSz="606409">
              <a:lnSpc>
                <a:spcPts val="2000"/>
              </a:lnSpc>
              <a:spcBef>
                <a:spcPts val="0"/>
              </a:spcBef>
              <a:buClrTx/>
              <a:buSzTx/>
              <a:buFontTx/>
              <a:buNone/>
              <a:defRPr sz="1400">
                <a:latin typeface="Tahoma"/>
                <a:ea typeface="Tahoma"/>
                <a:cs typeface="Tahoma"/>
                <a:sym typeface="Tahoma"/>
              </a:defRPr>
            </a:pPr>
            <a:r>
              <a:t>Recent recognition of two new supplementary guides:</a:t>
            </a:r>
          </a:p>
          <a:p>
            <a:pPr marL="228600" indent="-228600" defTabSz="606409">
              <a:lnSpc>
                <a:spcPts val="2000"/>
              </a:lnSpc>
              <a:spcBef>
                <a:spcPts val="0"/>
              </a:spcBef>
              <a:buClrTx/>
              <a:buFontTx/>
              <a:defRPr sz="1400">
                <a:latin typeface="Tahoma"/>
                <a:ea typeface="Tahoma"/>
                <a:cs typeface="Tahoma"/>
                <a:sym typeface="Tahoma"/>
              </a:defRPr>
            </a:pPr>
            <a:r>
              <a:t>Security and Privacy of AI</a:t>
            </a:r>
          </a:p>
          <a:p>
            <a:pPr marL="228600" indent="-228600" defTabSz="606409">
              <a:lnSpc>
                <a:spcPts val="2000"/>
              </a:lnSpc>
              <a:spcBef>
                <a:spcPts val="0"/>
              </a:spcBef>
              <a:buClrTx/>
              <a:buFontTx/>
              <a:defRPr sz="1400">
                <a:latin typeface="Tahoma"/>
                <a:ea typeface="Tahoma"/>
                <a:cs typeface="Tahoma"/>
                <a:sym typeface="Tahoma"/>
              </a:defRPr>
            </a:pPr>
            <a:r>
              <a:t>AI for Security</a:t>
            </a:r>
          </a:p>
          <a:p>
            <a:pPr marL="0" indent="0" defTabSz="606409">
              <a:lnSpc>
                <a:spcPts val="2000"/>
              </a:lnSpc>
              <a:spcBef>
                <a:spcPts val="0"/>
              </a:spcBef>
              <a:buClrTx/>
              <a:buSzTx/>
              <a:buFontTx/>
              <a:buNone/>
              <a:defRPr sz="1400">
                <a:latin typeface="Tahoma"/>
                <a:ea typeface="Tahoma"/>
                <a:cs typeface="Tahoma"/>
                <a:sym typeface="Tahoma"/>
              </a:defRPr>
            </a:pPr>
            <a:endParaRPr/>
          </a:p>
          <a:p>
            <a:pPr marL="0" indent="0" defTabSz="606409">
              <a:lnSpc>
                <a:spcPts val="2000"/>
              </a:lnSpc>
              <a:spcBef>
                <a:spcPts val="0"/>
              </a:spcBef>
              <a:buClrTx/>
              <a:buSzTx/>
              <a:buFontTx/>
              <a:buNone/>
              <a:defRPr sz="1400">
                <a:latin typeface="Tahoma"/>
                <a:ea typeface="Tahoma"/>
                <a:cs typeface="Tahoma"/>
                <a:sym typeface="Tahoma"/>
              </a:defRPr>
            </a:pPr>
            <a:r>
              <a:t>All activity within our theme sits within one or more CyBOK Knowledge Areas.</a:t>
            </a:r>
          </a:p>
        </p:txBody>
      </p:sp>
      <p:pic>
        <p:nvPicPr>
          <p:cNvPr id="598" name="Screenshot 2023-10-30 at 14.10.10.png" descr="Screenshot 2023-10-30 at 14.10.10.png"/>
          <p:cNvPicPr>
            <a:picLocks noChangeAspect="1"/>
          </p:cNvPicPr>
          <p:nvPr/>
        </p:nvPicPr>
        <p:blipFill>
          <a:blip r:embed="rId2"/>
          <a:stretch>
            <a:fillRect/>
          </a:stretch>
        </p:blipFill>
        <p:spPr>
          <a:xfrm>
            <a:off x="40297" y="0"/>
            <a:ext cx="5598827" cy="5143501"/>
          </a:xfrm>
          <a:prstGeom prst="rect">
            <a:avLst/>
          </a:prstGeom>
          <a:ln w="12700">
            <a:miter lim="400000"/>
          </a:ln>
        </p:spPr>
      </p:pic>
      <p:pic>
        <p:nvPicPr>
          <p:cNvPr id="599" name="Image" descr="Image"/>
          <p:cNvPicPr>
            <a:picLocks noChangeAspect="1"/>
          </p:cNvPicPr>
          <p:nvPr/>
        </p:nvPicPr>
        <p:blipFill>
          <a:blip r:embed="rId3"/>
          <a:srcRect l="47928"/>
          <a:stretch>
            <a:fillRect/>
          </a:stretch>
        </p:blipFill>
        <p:spPr>
          <a:xfrm>
            <a:off x="5714390" y="4208656"/>
            <a:ext cx="3178131" cy="70586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Text Placeholder 3"/>
          <p:cNvSpPr txBox="1">
            <a:spLocks noGrp="1"/>
          </p:cNvSpPr>
          <p:nvPr>
            <p:ph type="body" sz="quarter" idx="1"/>
          </p:nvPr>
        </p:nvSpPr>
        <p:spPr>
          <a:xfrm>
            <a:off x="899593" y="699541"/>
            <a:ext cx="7721894" cy="488302"/>
          </a:xfrm>
          <a:prstGeom prst="rect">
            <a:avLst/>
          </a:prstGeom>
        </p:spPr>
        <p:txBody>
          <a:bodyPr/>
          <a:lstStyle>
            <a:lvl1pPr defTabSz="539704">
              <a:lnSpc>
                <a:spcPts val="3700"/>
              </a:lnSpc>
              <a:spcBef>
                <a:spcPts val="800"/>
              </a:spcBef>
              <a:defRPr sz="3559"/>
            </a:lvl1pPr>
          </a:lstStyle>
          <a:p>
            <a:r>
              <a:t>UWEcyber Research Strategy</a:t>
            </a:r>
          </a:p>
        </p:txBody>
      </p:sp>
      <p:grpSp>
        <p:nvGrpSpPr>
          <p:cNvPr id="604" name="Rectangle 1"/>
          <p:cNvGrpSpPr/>
          <p:nvPr/>
        </p:nvGrpSpPr>
        <p:grpSpPr>
          <a:xfrm>
            <a:off x="1245561" y="1512498"/>
            <a:ext cx="2099101" cy="2357151"/>
            <a:chOff x="0" y="0"/>
            <a:chExt cx="2099099" cy="2357149"/>
          </a:xfrm>
        </p:grpSpPr>
        <p:sp>
          <p:nvSpPr>
            <p:cNvPr id="602" name="Rectangle"/>
            <p:cNvSpPr/>
            <p:nvPr/>
          </p:nvSpPr>
          <p:spPr>
            <a:xfrm>
              <a:off x="0" y="0"/>
              <a:ext cx="2099100" cy="2326341"/>
            </a:xfrm>
            <a:prstGeom prst="rect">
              <a:avLst/>
            </a:prstGeom>
            <a:solidFill>
              <a:srgbClr val="17375E"/>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lgn="ctr">
                <a:defRPr>
                  <a:solidFill>
                    <a:srgbClr val="FFFFFF"/>
                  </a:solidFill>
                  <a:latin typeface="Calibri"/>
                  <a:ea typeface="Calibri"/>
                  <a:cs typeface="Calibri"/>
                  <a:sym typeface="Calibri"/>
                </a:defRPr>
              </a:pPr>
              <a:endParaRPr/>
            </a:p>
          </p:txBody>
        </p:sp>
        <p:sp>
          <p:nvSpPr>
            <p:cNvPr id="603" name="Software, Cloud and Infrastructure Security…"/>
            <p:cNvSpPr txBox="1"/>
            <p:nvPr/>
          </p:nvSpPr>
          <p:spPr>
            <a:xfrm>
              <a:off x="50482" y="4762"/>
              <a:ext cx="1998136" cy="23523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b="1">
                  <a:solidFill>
                    <a:srgbClr val="FFFFFF"/>
                  </a:solidFill>
                  <a:latin typeface="Calibri"/>
                  <a:ea typeface="Calibri"/>
                  <a:cs typeface="Calibri"/>
                  <a:sym typeface="Calibri"/>
                </a:defRPr>
              </a:pPr>
              <a:r>
                <a:t>Software, Cloud and Infrastructure Security</a:t>
              </a:r>
            </a:p>
            <a:p>
              <a:pPr>
                <a:defRPr sz="1400">
                  <a:solidFill>
                    <a:srgbClr val="FFFFFF"/>
                  </a:solidFill>
                  <a:latin typeface="Calibri"/>
                  <a:ea typeface="Calibri"/>
                  <a:cs typeface="Calibri"/>
                  <a:sym typeface="Calibri"/>
                </a:defRPr>
              </a:pPr>
              <a:endParaRPr/>
            </a:p>
            <a:p>
              <a:pPr>
                <a:defRPr sz="1400">
                  <a:solidFill>
                    <a:srgbClr val="FFFFFF"/>
                  </a:solidFill>
                  <a:latin typeface="Calibri"/>
                  <a:ea typeface="Calibri"/>
                  <a:cs typeface="Calibri"/>
                  <a:sym typeface="Calibri"/>
                </a:defRPr>
              </a:pPr>
              <a:endParaRPr/>
            </a:p>
            <a:p>
              <a:pPr>
                <a:defRPr sz="1400">
                  <a:solidFill>
                    <a:srgbClr val="FFFFFF"/>
                  </a:solidFill>
                  <a:latin typeface="Calibri"/>
                  <a:ea typeface="Calibri"/>
                  <a:cs typeface="Calibri"/>
                  <a:sym typeface="Calibri"/>
                </a:defRPr>
              </a:pPr>
              <a:r>
                <a:t>Container-based, Software Security, IoT, CAV, Hardware</a:t>
              </a:r>
            </a:p>
          </p:txBody>
        </p:sp>
      </p:grpSp>
      <p:grpSp>
        <p:nvGrpSpPr>
          <p:cNvPr id="607" name="Rectangle 2"/>
          <p:cNvGrpSpPr/>
          <p:nvPr/>
        </p:nvGrpSpPr>
        <p:grpSpPr>
          <a:xfrm>
            <a:off x="3522450" y="1512498"/>
            <a:ext cx="2099101" cy="2326342"/>
            <a:chOff x="0" y="0"/>
            <a:chExt cx="2099099" cy="2326340"/>
          </a:xfrm>
        </p:grpSpPr>
        <p:sp>
          <p:nvSpPr>
            <p:cNvPr id="605" name="Rectangle"/>
            <p:cNvSpPr/>
            <p:nvPr/>
          </p:nvSpPr>
          <p:spPr>
            <a:xfrm>
              <a:off x="0" y="0"/>
              <a:ext cx="2099100" cy="2326341"/>
            </a:xfrm>
            <a:prstGeom prst="rect">
              <a:avLst/>
            </a:prstGeom>
            <a:solidFill>
              <a:srgbClr val="953735"/>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FFFF"/>
                  </a:solidFill>
                  <a:latin typeface="Calibri"/>
                  <a:ea typeface="Calibri"/>
                  <a:cs typeface="Calibri"/>
                  <a:sym typeface="Calibri"/>
                </a:defRPr>
              </a:pPr>
              <a:endParaRPr/>
            </a:p>
          </p:txBody>
        </p:sp>
        <p:sp>
          <p:nvSpPr>
            <p:cNvPr id="606" name="Cyber Security  Data Analytics…"/>
            <p:cNvSpPr txBox="1"/>
            <p:nvPr/>
          </p:nvSpPr>
          <p:spPr>
            <a:xfrm>
              <a:off x="50482" y="4762"/>
              <a:ext cx="1998136" cy="2236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b="1">
                  <a:solidFill>
                    <a:srgbClr val="FFFFFF"/>
                  </a:solidFill>
                  <a:latin typeface="Calibri"/>
                  <a:ea typeface="Calibri"/>
                  <a:cs typeface="Calibri"/>
                  <a:sym typeface="Calibri"/>
                </a:defRPr>
              </a:pPr>
              <a:r>
                <a:t>Cyber Security </a:t>
              </a:r>
              <a:br/>
              <a:r>
                <a:t>Data Analytics</a:t>
              </a:r>
            </a:p>
            <a:p>
              <a:pPr>
                <a:defRPr sz="1400">
                  <a:solidFill>
                    <a:srgbClr val="FFFFFF"/>
                  </a:solidFill>
                  <a:latin typeface="Calibri"/>
                  <a:ea typeface="Calibri"/>
                  <a:cs typeface="Calibri"/>
                  <a:sym typeface="Calibri"/>
                </a:defRPr>
              </a:pPr>
              <a:endParaRPr/>
            </a:p>
            <a:p>
              <a:pPr>
                <a:defRPr sz="1400">
                  <a:solidFill>
                    <a:srgbClr val="FFFFFF"/>
                  </a:solidFill>
                  <a:latin typeface="Calibri"/>
                  <a:ea typeface="Calibri"/>
                  <a:cs typeface="Calibri"/>
                  <a:sym typeface="Calibri"/>
                </a:defRPr>
              </a:pPr>
              <a:endParaRPr/>
            </a:p>
            <a:p>
              <a:pPr>
                <a:defRPr sz="1400">
                  <a:solidFill>
                    <a:srgbClr val="FFFFFF"/>
                  </a:solidFill>
                  <a:latin typeface="Calibri"/>
                  <a:ea typeface="Calibri"/>
                  <a:cs typeface="Calibri"/>
                  <a:sym typeface="Calibri"/>
                </a:defRPr>
              </a:pPr>
              <a:endParaRPr/>
            </a:p>
            <a:p>
              <a:pPr>
                <a:defRPr sz="1400">
                  <a:solidFill>
                    <a:srgbClr val="FFFFFF"/>
                  </a:solidFill>
                  <a:latin typeface="Calibri"/>
                  <a:ea typeface="Calibri"/>
                  <a:cs typeface="Calibri"/>
                  <a:sym typeface="Calibri"/>
                </a:defRPr>
              </a:pPr>
              <a:r>
                <a:t>ML for Security, Security of ML, Explainable AI, Privacy, Transparency and Trust</a:t>
              </a:r>
            </a:p>
          </p:txBody>
        </p:sp>
      </p:grpSp>
      <p:grpSp>
        <p:nvGrpSpPr>
          <p:cNvPr id="610" name="Rectangle 5"/>
          <p:cNvGrpSpPr/>
          <p:nvPr/>
        </p:nvGrpSpPr>
        <p:grpSpPr>
          <a:xfrm>
            <a:off x="5799337" y="1512497"/>
            <a:ext cx="2099101" cy="2357151"/>
            <a:chOff x="0" y="0"/>
            <a:chExt cx="2099099" cy="2357149"/>
          </a:xfrm>
        </p:grpSpPr>
        <p:sp>
          <p:nvSpPr>
            <p:cNvPr id="608" name="Rectangle"/>
            <p:cNvSpPr/>
            <p:nvPr/>
          </p:nvSpPr>
          <p:spPr>
            <a:xfrm>
              <a:off x="0" y="0"/>
              <a:ext cx="2099100" cy="2326341"/>
            </a:xfrm>
            <a:prstGeom prst="rect">
              <a:avLst/>
            </a:prstGeom>
            <a:solidFill>
              <a:srgbClr val="604A7B"/>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lgn="ctr">
                <a:defRPr>
                  <a:solidFill>
                    <a:srgbClr val="FFFFFF"/>
                  </a:solidFill>
                  <a:latin typeface="Calibri"/>
                  <a:ea typeface="Calibri"/>
                  <a:cs typeface="Calibri"/>
                  <a:sym typeface="Calibri"/>
                </a:defRPr>
              </a:pPr>
              <a:endParaRPr/>
            </a:p>
          </p:txBody>
        </p:sp>
        <p:sp>
          <p:nvSpPr>
            <p:cNvPr id="609" name="Cyber Crime and Domestic Cyber Security…"/>
            <p:cNvSpPr txBox="1"/>
            <p:nvPr/>
          </p:nvSpPr>
          <p:spPr>
            <a:xfrm>
              <a:off x="50482" y="4762"/>
              <a:ext cx="1998136" cy="23523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b="1">
                  <a:solidFill>
                    <a:srgbClr val="FFFFFF"/>
                  </a:solidFill>
                  <a:latin typeface="Calibri"/>
                  <a:ea typeface="Calibri"/>
                  <a:cs typeface="Calibri"/>
                  <a:sym typeface="Calibri"/>
                </a:defRPr>
              </a:pPr>
              <a:r>
                <a:t>Cyber Crime and Domestic Cyber Security</a:t>
              </a:r>
            </a:p>
            <a:p>
              <a:pPr>
                <a:defRPr sz="1400">
                  <a:solidFill>
                    <a:srgbClr val="FFFFFF"/>
                  </a:solidFill>
                  <a:latin typeface="Calibri"/>
                  <a:ea typeface="Calibri"/>
                  <a:cs typeface="Calibri"/>
                  <a:sym typeface="Calibri"/>
                </a:defRPr>
              </a:pPr>
              <a:endParaRPr/>
            </a:p>
            <a:p>
              <a:pPr>
                <a:defRPr sz="1400">
                  <a:solidFill>
                    <a:srgbClr val="FFFFFF"/>
                  </a:solidFill>
                  <a:latin typeface="Calibri"/>
                  <a:ea typeface="Calibri"/>
                  <a:cs typeface="Calibri"/>
                  <a:sym typeface="Calibri"/>
                </a:defRPr>
              </a:pPr>
              <a:endParaRPr/>
            </a:p>
            <a:p>
              <a:pPr>
                <a:defRPr sz="1400">
                  <a:solidFill>
                    <a:srgbClr val="FFFFFF"/>
                  </a:solidFill>
                  <a:latin typeface="Calibri"/>
                  <a:ea typeface="Calibri"/>
                  <a:cs typeface="Calibri"/>
                  <a:sym typeface="Calibri"/>
                </a:defRPr>
              </a:pPr>
              <a:r>
                <a:t>Online Harms, Forensic Analysis, Dark Web, Financial Crime</a:t>
              </a:r>
            </a:p>
          </p:txBody>
        </p:sp>
      </p:grpSp>
      <p:grpSp>
        <p:nvGrpSpPr>
          <p:cNvPr id="613" name="Rectangle 8"/>
          <p:cNvGrpSpPr/>
          <p:nvPr/>
        </p:nvGrpSpPr>
        <p:grpSpPr>
          <a:xfrm>
            <a:off x="1245561" y="3986757"/>
            <a:ext cx="6652878" cy="914401"/>
            <a:chOff x="0" y="0"/>
            <a:chExt cx="6652876" cy="914400"/>
          </a:xfrm>
        </p:grpSpPr>
        <p:sp>
          <p:nvSpPr>
            <p:cNvPr id="611" name="Rectangle"/>
            <p:cNvSpPr/>
            <p:nvPr/>
          </p:nvSpPr>
          <p:spPr>
            <a:xfrm>
              <a:off x="-1" y="0"/>
              <a:ext cx="6652878" cy="914400"/>
            </a:xfrm>
            <a:prstGeom prst="rect">
              <a:avLst/>
            </a:prstGeom>
            <a:solidFill>
              <a:srgbClr val="77933C"/>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lgn="ctr">
                <a:defRPr>
                  <a:solidFill>
                    <a:srgbClr val="FFFFFF"/>
                  </a:solidFill>
                  <a:latin typeface="Calibri"/>
                  <a:ea typeface="Calibri"/>
                  <a:cs typeface="Calibri"/>
                  <a:sym typeface="Calibri"/>
                </a:defRPr>
              </a:pPr>
              <a:endParaRPr/>
            </a:p>
          </p:txBody>
        </p:sp>
        <p:sp>
          <p:nvSpPr>
            <p:cNvPr id="612" name="Pedagogical Research for Cyber Security…"/>
            <p:cNvSpPr txBox="1"/>
            <p:nvPr/>
          </p:nvSpPr>
          <p:spPr>
            <a:xfrm>
              <a:off x="50482" y="4762"/>
              <a:ext cx="6551912" cy="801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b="1">
                  <a:solidFill>
                    <a:srgbClr val="FFFFFF"/>
                  </a:solidFill>
                  <a:latin typeface="Calibri"/>
                  <a:ea typeface="Calibri"/>
                  <a:cs typeface="Calibri"/>
                  <a:sym typeface="Calibri"/>
                </a:defRPr>
              </a:pPr>
              <a:r>
                <a:t>Pedagogical Research for Cyber Security</a:t>
              </a:r>
            </a:p>
            <a:p>
              <a:pPr algn="ctr">
                <a:defRPr sz="1400">
                  <a:solidFill>
                    <a:srgbClr val="FFFFFF"/>
                  </a:solidFill>
                  <a:latin typeface="Calibri"/>
                  <a:ea typeface="Calibri"/>
                  <a:cs typeface="Calibri"/>
                  <a:sym typeface="Calibri"/>
                </a:defRPr>
              </a:pPr>
              <a:endParaRPr/>
            </a:p>
            <a:p>
              <a:pPr algn="ctr">
                <a:defRPr sz="1400">
                  <a:solidFill>
                    <a:srgbClr val="FFFFFF"/>
                  </a:solidFill>
                  <a:latin typeface="Calibri"/>
                  <a:ea typeface="Calibri"/>
                  <a:cs typeface="Calibri"/>
                  <a:sym typeface="Calibri"/>
                </a:defRPr>
              </a:pPr>
              <a:r>
                <a:t>Effective interactive methods for teaching and learning</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Rectangle 3"/>
          <p:cNvSpPr/>
          <p:nvPr/>
        </p:nvSpPr>
        <p:spPr>
          <a:xfrm>
            <a:off x="0" y="0"/>
            <a:ext cx="9144000" cy="5143500"/>
          </a:xfrm>
          <a:prstGeom prst="rect">
            <a:avLst/>
          </a:prstGeom>
          <a:solidFill>
            <a:srgbClr val="FFFFFF"/>
          </a:solidFill>
          <a:ln>
            <a:solidFill>
              <a:srgbClr val="FFFFFF"/>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latin typeface="Calibri"/>
                <a:ea typeface="Calibri"/>
                <a:cs typeface="Calibri"/>
                <a:sym typeface="Calibri"/>
              </a:defRPr>
            </a:pPr>
            <a:endParaRPr/>
          </a:p>
        </p:txBody>
      </p:sp>
      <p:pic>
        <p:nvPicPr>
          <p:cNvPr id="902" name="Picture 2" descr="Picture 2"/>
          <p:cNvPicPr>
            <a:picLocks noChangeAspect="1"/>
          </p:cNvPicPr>
          <p:nvPr/>
        </p:nvPicPr>
        <p:blipFill>
          <a:blip r:embed="rId2"/>
          <a:stretch>
            <a:fillRect/>
          </a:stretch>
        </p:blipFill>
        <p:spPr>
          <a:xfrm>
            <a:off x="472661" y="525632"/>
            <a:ext cx="1080122" cy="396375"/>
          </a:xfrm>
          <a:prstGeom prst="rect">
            <a:avLst/>
          </a:prstGeom>
          <a:ln w="12700">
            <a:miter lim="400000"/>
          </a:ln>
        </p:spPr>
      </p:pic>
      <p:pic>
        <p:nvPicPr>
          <p:cNvPr id="903" name="Picture 6" descr="Picture 6"/>
          <p:cNvPicPr>
            <a:picLocks noChangeAspect="1"/>
          </p:cNvPicPr>
          <p:nvPr/>
        </p:nvPicPr>
        <p:blipFill>
          <a:blip r:embed="rId3"/>
          <a:stretch>
            <a:fillRect/>
          </a:stretch>
        </p:blipFill>
        <p:spPr>
          <a:xfrm>
            <a:off x="1709172" y="512757"/>
            <a:ext cx="1388765" cy="409250"/>
          </a:xfrm>
          <a:prstGeom prst="rect">
            <a:avLst/>
          </a:prstGeom>
          <a:ln w="12700">
            <a:miter lim="400000"/>
          </a:ln>
        </p:spPr>
      </p:pic>
      <p:pic>
        <p:nvPicPr>
          <p:cNvPr id="904" name="Picture 4" descr="Picture 4"/>
          <p:cNvPicPr>
            <a:picLocks noChangeAspect="1"/>
          </p:cNvPicPr>
          <p:nvPr/>
        </p:nvPicPr>
        <p:blipFill>
          <a:blip r:embed="rId4"/>
          <a:srcRect l="53978"/>
          <a:stretch>
            <a:fillRect/>
          </a:stretch>
        </p:blipFill>
        <p:spPr>
          <a:xfrm>
            <a:off x="619039" y="1338102"/>
            <a:ext cx="773722" cy="900343"/>
          </a:xfrm>
          <a:prstGeom prst="rect">
            <a:avLst/>
          </a:prstGeom>
          <a:ln w="12700">
            <a:miter lim="400000"/>
          </a:ln>
        </p:spPr>
      </p:pic>
      <p:pic>
        <p:nvPicPr>
          <p:cNvPr id="905" name="Picture 10" descr="Picture 10"/>
          <p:cNvPicPr>
            <a:picLocks noChangeAspect="1"/>
          </p:cNvPicPr>
          <p:nvPr/>
        </p:nvPicPr>
        <p:blipFill>
          <a:blip r:embed="rId5"/>
          <a:stretch>
            <a:fillRect/>
          </a:stretch>
        </p:blipFill>
        <p:spPr>
          <a:xfrm>
            <a:off x="1812550" y="1620652"/>
            <a:ext cx="1388765" cy="335010"/>
          </a:xfrm>
          <a:prstGeom prst="rect">
            <a:avLst/>
          </a:prstGeom>
          <a:ln w="12700">
            <a:miter lim="400000"/>
          </a:ln>
        </p:spPr>
      </p:pic>
      <p:pic>
        <p:nvPicPr>
          <p:cNvPr id="906" name="Picture 12" descr="Picture 12"/>
          <p:cNvPicPr>
            <a:picLocks noChangeAspect="1"/>
          </p:cNvPicPr>
          <p:nvPr/>
        </p:nvPicPr>
        <p:blipFill>
          <a:blip r:embed="rId6"/>
          <a:stretch>
            <a:fillRect/>
          </a:stretch>
        </p:blipFill>
        <p:spPr>
          <a:xfrm>
            <a:off x="510599" y="2563932"/>
            <a:ext cx="1000023" cy="1000023"/>
          </a:xfrm>
          <a:prstGeom prst="rect">
            <a:avLst/>
          </a:prstGeom>
          <a:ln w="12700">
            <a:miter lim="400000"/>
          </a:ln>
        </p:spPr>
      </p:pic>
      <p:pic>
        <p:nvPicPr>
          <p:cNvPr id="907" name="Picture 16" descr="Picture 16"/>
          <p:cNvPicPr>
            <a:picLocks noChangeAspect="1"/>
          </p:cNvPicPr>
          <p:nvPr/>
        </p:nvPicPr>
        <p:blipFill>
          <a:blip r:embed="rId7"/>
          <a:stretch>
            <a:fillRect/>
          </a:stretch>
        </p:blipFill>
        <p:spPr>
          <a:xfrm>
            <a:off x="3516741" y="1314053"/>
            <a:ext cx="900343" cy="900344"/>
          </a:xfrm>
          <a:prstGeom prst="rect">
            <a:avLst/>
          </a:prstGeom>
          <a:ln w="12700">
            <a:miter lim="400000"/>
          </a:ln>
        </p:spPr>
      </p:pic>
      <p:pic>
        <p:nvPicPr>
          <p:cNvPr id="908" name="Picture 8" descr="Picture 8"/>
          <p:cNvPicPr>
            <a:picLocks noChangeAspect="1"/>
          </p:cNvPicPr>
          <p:nvPr/>
        </p:nvPicPr>
        <p:blipFill>
          <a:blip r:embed="rId8"/>
          <a:stretch>
            <a:fillRect/>
          </a:stretch>
        </p:blipFill>
        <p:spPr>
          <a:xfrm>
            <a:off x="6460073" y="321849"/>
            <a:ext cx="966434" cy="586964"/>
          </a:xfrm>
          <a:prstGeom prst="rect">
            <a:avLst/>
          </a:prstGeom>
          <a:ln w="12700">
            <a:miter lim="400000"/>
          </a:ln>
        </p:spPr>
      </p:pic>
      <p:pic>
        <p:nvPicPr>
          <p:cNvPr id="909" name="Picture 18" descr="Picture 18"/>
          <p:cNvPicPr>
            <a:picLocks noChangeAspect="1"/>
          </p:cNvPicPr>
          <p:nvPr/>
        </p:nvPicPr>
        <p:blipFill>
          <a:blip r:embed="rId9"/>
          <a:srcRect l="53772" r="2312"/>
          <a:stretch>
            <a:fillRect/>
          </a:stretch>
        </p:blipFill>
        <p:spPr>
          <a:xfrm>
            <a:off x="6337735" y="1474073"/>
            <a:ext cx="1244121" cy="505872"/>
          </a:xfrm>
          <a:prstGeom prst="rect">
            <a:avLst/>
          </a:prstGeom>
          <a:ln w="12700">
            <a:miter lim="400000"/>
          </a:ln>
        </p:spPr>
      </p:pic>
      <p:pic>
        <p:nvPicPr>
          <p:cNvPr id="910" name="Picture 42" descr="Picture 42"/>
          <p:cNvPicPr>
            <a:picLocks noChangeAspect="1"/>
          </p:cNvPicPr>
          <p:nvPr/>
        </p:nvPicPr>
        <p:blipFill>
          <a:blip r:embed="rId9"/>
          <a:srcRect l="3771" r="50000"/>
          <a:stretch>
            <a:fillRect/>
          </a:stretch>
        </p:blipFill>
        <p:spPr>
          <a:xfrm>
            <a:off x="6396532" y="2628992"/>
            <a:ext cx="1155511" cy="446347"/>
          </a:xfrm>
          <a:prstGeom prst="rect">
            <a:avLst/>
          </a:prstGeom>
          <a:ln w="12700">
            <a:miter lim="400000"/>
          </a:ln>
        </p:spPr>
      </p:pic>
      <p:pic>
        <p:nvPicPr>
          <p:cNvPr id="911" name="Picture 20" descr="Picture 20"/>
          <p:cNvPicPr>
            <a:picLocks noChangeAspect="1"/>
          </p:cNvPicPr>
          <p:nvPr/>
        </p:nvPicPr>
        <p:blipFill>
          <a:blip r:embed="rId10"/>
          <a:stretch>
            <a:fillRect/>
          </a:stretch>
        </p:blipFill>
        <p:spPr>
          <a:xfrm>
            <a:off x="4803313" y="1610210"/>
            <a:ext cx="1225978" cy="216675"/>
          </a:xfrm>
          <a:prstGeom prst="rect">
            <a:avLst/>
          </a:prstGeom>
          <a:ln w="12700">
            <a:miter lim="400000"/>
          </a:ln>
        </p:spPr>
      </p:pic>
      <p:pic>
        <p:nvPicPr>
          <p:cNvPr id="912" name="Picture 22" descr="Picture 22"/>
          <p:cNvPicPr>
            <a:picLocks noChangeAspect="1"/>
          </p:cNvPicPr>
          <p:nvPr/>
        </p:nvPicPr>
        <p:blipFill>
          <a:blip r:embed="rId11"/>
          <a:stretch>
            <a:fillRect/>
          </a:stretch>
        </p:blipFill>
        <p:spPr>
          <a:xfrm>
            <a:off x="3466901" y="2713030"/>
            <a:ext cx="1000023" cy="387821"/>
          </a:xfrm>
          <a:prstGeom prst="rect">
            <a:avLst/>
          </a:prstGeom>
          <a:ln w="12700">
            <a:miter lim="400000"/>
          </a:ln>
        </p:spPr>
      </p:pic>
      <p:pic>
        <p:nvPicPr>
          <p:cNvPr id="913" name="Picture 24" descr="Picture 24"/>
          <p:cNvPicPr>
            <a:picLocks noChangeAspect="1"/>
          </p:cNvPicPr>
          <p:nvPr/>
        </p:nvPicPr>
        <p:blipFill>
          <a:blip r:embed="rId12"/>
          <a:stretch>
            <a:fillRect/>
          </a:stretch>
        </p:blipFill>
        <p:spPr>
          <a:xfrm>
            <a:off x="5067346" y="303458"/>
            <a:ext cx="773330" cy="623746"/>
          </a:xfrm>
          <a:prstGeom prst="rect">
            <a:avLst/>
          </a:prstGeom>
          <a:ln w="12700">
            <a:miter lim="400000"/>
          </a:ln>
        </p:spPr>
      </p:pic>
      <p:pic>
        <p:nvPicPr>
          <p:cNvPr id="914" name="Picture 46" descr="Picture 46"/>
          <p:cNvPicPr>
            <a:picLocks noChangeAspect="1"/>
          </p:cNvPicPr>
          <p:nvPr/>
        </p:nvPicPr>
        <p:blipFill>
          <a:blip r:embed="rId13"/>
          <a:stretch>
            <a:fillRect/>
          </a:stretch>
        </p:blipFill>
        <p:spPr>
          <a:xfrm>
            <a:off x="1840248" y="2799831"/>
            <a:ext cx="1272468" cy="455410"/>
          </a:xfrm>
          <a:prstGeom prst="rect">
            <a:avLst/>
          </a:prstGeom>
          <a:ln w="12700">
            <a:miter lim="400000"/>
          </a:ln>
        </p:spPr>
      </p:pic>
      <p:pic>
        <p:nvPicPr>
          <p:cNvPr id="915" name="Picture 47" descr="Picture 47"/>
          <p:cNvPicPr>
            <a:picLocks noChangeAspect="1"/>
          </p:cNvPicPr>
          <p:nvPr/>
        </p:nvPicPr>
        <p:blipFill>
          <a:blip r:embed="rId14"/>
          <a:stretch>
            <a:fillRect/>
          </a:stretch>
        </p:blipFill>
        <p:spPr>
          <a:xfrm>
            <a:off x="5127042" y="2729115"/>
            <a:ext cx="653935" cy="304626"/>
          </a:xfrm>
          <a:prstGeom prst="rect">
            <a:avLst/>
          </a:prstGeom>
          <a:ln w="12700">
            <a:miter lim="400000"/>
          </a:ln>
        </p:spPr>
      </p:pic>
      <p:pic>
        <p:nvPicPr>
          <p:cNvPr id="916" name="Picture 2" descr="Picture 2"/>
          <p:cNvPicPr>
            <a:picLocks noChangeAspect="1"/>
          </p:cNvPicPr>
          <p:nvPr/>
        </p:nvPicPr>
        <p:blipFill>
          <a:blip r:embed="rId15"/>
          <a:srcRect t="28327" b="30948"/>
          <a:stretch>
            <a:fillRect/>
          </a:stretch>
        </p:blipFill>
        <p:spPr>
          <a:xfrm>
            <a:off x="3436758" y="3677383"/>
            <a:ext cx="1210300" cy="492883"/>
          </a:xfrm>
          <a:prstGeom prst="rect">
            <a:avLst/>
          </a:prstGeom>
          <a:ln w="12700">
            <a:miter lim="400000"/>
          </a:ln>
        </p:spPr>
      </p:pic>
      <p:pic>
        <p:nvPicPr>
          <p:cNvPr id="917" name="Picture 12" descr="Picture 12"/>
          <p:cNvPicPr>
            <a:picLocks noChangeAspect="1"/>
          </p:cNvPicPr>
          <p:nvPr/>
        </p:nvPicPr>
        <p:blipFill>
          <a:blip r:embed="rId16"/>
          <a:stretch>
            <a:fillRect/>
          </a:stretch>
        </p:blipFill>
        <p:spPr>
          <a:xfrm>
            <a:off x="4964050" y="3651868"/>
            <a:ext cx="1163290" cy="492884"/>
          </a:xfrm>
          <a:prstGeom prst="rect">
            <a:avLst/>
          </a:prstGeom>
          <a:ln w="12700">
            <a:miter lim="400000"/>
          </a:ln>
        </p:spPr>
      </p:pic>
      <p:pic>
        <p:nvPicPr>
          <p:cNvPr id="918" name="Picture 6" descr="Picture 6"/>
          <p:cNvPicPr>
            <a:picLocks noChangeAspect="1"/>
          </p:cNvPicPr>
          <p:nvPr/>
        </p:nvPicPr>
        <p:blipFill>
          <a:blip r:embed="rId17"/>
          <a:stretch>
            <a:fillRect/>
          </a:stretch>
        </p:blipFill>
        <p:spPr>
          <a:xfrm>
            <a:off x="1755211" y="3651868"/>
            <a:ext cx="1446105" cy="638446"/>
          </a:xfrm>
          <a:prstGeom prst="rect">
            <a:avLst/>
          </a:prstGeom>
          <a:ln w="12700">
            <a:miter lim="400000"/>
          </a:ln>
        </p:spPr>
      </p:pic>
      <p:pic>
        <p:nvPicPr>
          <p:cNvPr id="919" name="Picture 53" descr="Picture 53"/>
          <p:cNvPicPr>
            <a:picLocks noChangeAspect="1"/>
          </p:cNvPicPr>
          <p:nvPr/>
        </p:nvPicPr>
        <p:blipFill>
          <a:blip r:embed="rId18"/>
          <a:stretch>
            <a:fillRect/>
          </a:stretch>
        </p:blipFill>
        <p:spPr>
          <a:xfrm>
            <a:off x="6500793" y="3730666"/>
            <a:ext cx="946990" cy="335287"/>
          </a:xfrm>
          <a:prstGeom prst="rect">
            <a:avLst/>
          </a:prstGeom>
          <a:ln w="12700">
            <a:miter lim="400000"/>
          </a:ln>
        </p:spPr>
      </p:pic>
      <p:pic>
        <p:nvPicPr>
          <p:cNvPr id="920" name="Picture 54" descr="Picture 54"/>
          <p:cNvPicPr>
            <a:picLocks noChangeAspect="1"/>
          </p:cNvPicPr>
          <p:nvPr/>
        </p:nvPicPr>
        <p:blipFill>
          <a:blip r:embed="rId19"/>
          <a:srcRect l="23540" t="7221" r="21256" b="6403"/>
          <a:stretch>
            <a:fillRect/>
          </a:stretch>
        </p:blipFill>
        <p:spPr>
          <a:xfrm>
            <a:off x="3592047" y="321849"/>
            <a:ext cx="768373" cy="630514"/>
          </a:xfrm>
          <a:prstGeom prst="rect">
            <a:avLst/>
          </a:prstGeom>
          <a:ln w="12700">
            <a:miter lim="400000"/>
          </a:ln>
        </p:spPr>
      </p:pic>
      <p:pic>
        <p:nvPicPr>
          <p:cNvPr id="921" name="Picture 4" descr="Picture 4"/>
          <p:cNvPicPr>
            <a:picLocks noChangeAspect="1"/>
          </p:cNvPicPr>
          <p:nvPr/>
        </p:nvPicPr>
        <p:blipFill>
          <a:blip r:embed="rId20"/>
          <a:stretch>
            <a:fillRect/>
          </a:stretch>
        </p:blipFill>
        <p:spPr>
          <a:xfrm>
            <a:off x="294496" y="3754756"/>
            <a:ext cx="1378450" cy="427320"/>
          </a:xfrm>
          <a:prstGeom prst="rect">
            <a:avLst/>
          </a:prstGeom>
          <a:ln w="12700">
            <a:miter lim="400000"/>
          </a:ln>
        </p:spPr>
      </p:pic>
      <p:pic>
        <p:nvPicPr>
          <p:cNvPr id="922" name="Picture 20" descr="Picture 20"/>
          <p:cNvPicPr>
            <a:picLocks noChangeAspect="1"/>
          </p:cNvPicPr>
          <p:nvPr/>
        </p:nvPicPr>
        <p:blipFill>
          <a:blip r:embed="rId21"/>
          <a:stretch>
            <a:fillRect/>
          </a:stretch>
        </p:blipFill>
        <p:spPr>
          <a:xfrm>
            <a:off x="8010342" y="512757"/>
            <a:ext cx="896542" cy="301137"/>
          </a:xfrm>
          <a:prstGeom prst="rect">
            <a:avLst/>
          </a:prstGeom>
          <a:ln w="12700">
            <a:miter lim="400000"/>
          </a:ln>
        </p:spPr>
      </p:pic>
      <p:pic>
        <p:nvPicPr>
          <p:cNvPr id="923" name="Picture 22" descr="Picture 22"/>
          <p:cNvPicPr>
            <a:picLocks noChangeAspect="1"/>
          </p:cNvPicPr>
          <p:nvPr/>
        </p:nvPicPr>
        <p:blipFill>
          <a:blip r:embed="rId22"/>
          <a:stretch>
            <a:fillRect/>
          </a:stretch>
        </p:blipFill>
        <p:spPr>
          <a:xfrm>
            <a:off x="7856229" y="2713030"/>
            <a:ext cx="1150588" cy="282853"/>
          </a:xfrm>
          <a:prstGeom prst="rect">
            <a:avLst/>
          </a:prstGeom>
          <a:ln w="12700">
            <a:miter lim="400000"/>
          </a:ln>
        </p:spPr>
      </p:pic>
      <p:pic>
        <p:nvPicPr>
          <p:cNvPr id="924" name="Picture 2" descr="Picture 2"/>
          <p:cNvPicPr>
            <a:picLocks noChangeAspect="1"/>
          </p:cNvPicPr>
          <p:nvPr/>
        </p:nvPicPr>
        <p:blipFill>
          <a:blip r:embed="rId23"/>
          <a:stretch>
            <a:fillRect/>
          </a:stretch>
        </p:blipFill>
        <p:spPr>
          <a:xfrm>
            <a:off x="8124928" y="1384515"/>
            <a:ext cx="667374" cy="613186"/>
          </a:xfrm>
          <a:prstGeom prst="rect">
            <a:avLst/>
          </a:prstGeom>
          <a:ln w="12700">
            <a:miter lim="400000"/>
          </a:ln>
        </p:spPr>
      </p:pic>
      <p:pic>
        <p:nvPicPr>
          <p:cNvPr id="925" name="Picture 1" descr="Picture 1"/>
          <p:cNvPicPr>
            <a:picLocks noChangeAspect="1"/>
          </p:cNvPicPr>
          <p:nvPr/>
        </p:nvPicPr>
        <p:blipFill>
          <a:blip r:embed="rId24"/>
          <a:stretch>
            <a:fillRect/>
          </a:stretch>
        </p:blipFill>
        <p:spPr>
          <a:xfrm>
            <a:off x="7849795" y="3699512"/>
            <a:ext cx="1198330" cy="387799"/>
          </a:xfrm>
          <a:prstGeom prst="rect">
            <a:avLst/>
          </a:prstGeom>
          <a:ln w="12700">
            <a:miter lim="400000"/>
          </a:ln>
        </p:spPr>
      </p:pic>
      <p:pic>
        <p:nvPicPr>
          <p:cNvPr id="926" name="Picture 6" descr="Picture 6"/>
          <p:cNvPicPr>
            <a:picLocks noChangeAspect="1"/>
          </p:cNvPicPr>
          <p:nvPr/>
        </p:nvPicPr>
        <p:blipFill>
          <a:blip r:embed="rId25"/>
          <a:stretch>
            <a:fillRect/>
          </a:stretch>
        </p:blipFill>
        <p:spPr>
          <a:xfrm>
            <a:off x="7843808" y="4513407"/>
            <a:ext cx="1210300" cy="344471"/>
          </a:xfrm>
          <a:prstGeom prst="rect">
            <a:avLst/>
          </a:prstGeom>
          <a:ln w="12700">
            <a:miter lim="400000"/>
          </a:ln>
        </p:spPr>
      </p:pic>
      <p:pic>
        <p:nvPicPr>
          <p:cNvPr id="927" name="Picture 28" descr="Picture 28"/>
          <p:cNvPicPr>
            <a:picLocks noChangeAspect="1"/>
          </p:cNvPicPr>
          <p:nvPr/>
        </p:nvPicPr>
        <p:blipFill>
          <a:blip r:embed="rId26"/>
          <a:stretch>
            <a:fillRect/>
          </a:stretch>
        </p:blipFill>
        <p:spPr>
          <a:xfrm>
            <a:off x="6396532" y="4539270"/>
            <a:ext cx="1089280" cy="394944"/>
          </a:xfrm>
          <a:prstGeom prst="rect">
            <a:avLst/>
          </a:prstGeom>
          <a:ln w="12700">
            <a:miter lim="400000"/>
          </a:ln>
        </p:spPr>
      </p:pic>
      <p:pic>
        <p:nvPicPr>
          <p:cNvPr id="3" name="Image" descr="Image">
            <a:extLst>
              <a:ext uri="{FF2B5EF4-FFF2-40B4-BE49-F238E27FC236}">
                <a16:creationId xmlns:a16="http://schemas.microsoft.com/office/drawing/2014/main" id="{03392939-292A-6140-CE8D-223D97A747CF}"/>
              </a:ext>
            </a:extLst>
          </p:cNvPr>
          <p:cNvPicPr>
            <a:picLocks noChangeAspect="1"/>
          </p:cNvPicPr>
          <p:nvPr/>
        </p:nvPicPr>
        <p:blipFill rotWithShape="1">
          <a:blip r:embed="rId27"/>
          <a:srcRect l="-466" r="1"/>
          <a:stretch/>
        </p:blipFill>
        <p:spPr>
          <a:xfrm>
            <a:off x="60397" y="4461093"/>
            <a:ext cx="5365491" cy="617658"/>
          </a:xfrm>
          <a:prstGeom prst="rect">
            <a:avLst/>
          </a:prstGeom>
          <a:ln w="12700">
            <a:miter lim="400000"/>
          </a:ln>
        </p:spPr>
      </p:pic>
    </p:spTree>
    <p:extLst>
      <p:ext uri="{BB962C8B-B14F-4D97-AF65-F5344CB8AC3E}">
        <p14:creationId xmlns:p14="http://schemas.microsoft.com/office/powerpoint/2010/main" val="11379394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3"/>
          <p:cNvSpPr/>
          <p:nvPr/>
        </p:nvSpPr>
        <p:spPr>
          <a:xfrm>
            <a:off x="0" y="0"/>
            <a:ext cx="9144000" cy="5143500"/>
          </a:xfrm>
          <a:prstGeom prst="rect">
            <a:avLst/>
          </a:prstGeom>
          <a:solidFill>
            <a:srgbClr val="FFFFFF"/>
          </a:solidFill>
          <a:ln>
            <a:solidFill>
              <a:srgbClr val="FFFFFF"/>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latin typeface="Calibri"/>
                <a:ea typeface="Calibri"/>
                <a:cs typeface="Calibri"/>
                <a:sym typeface="Calibri"/>
              </a:defRPr>
            </a:pPr>
            <a:endParaRPr/>
          </a:p>
        </p:txBody>
      </p:sp>
      <p:pic>
        <p:nvPicPr>
          <p:cNvPr id="931" name="Picture 2" descr="Picture 2"/>
          <p:cNvPicPr>
            <a:picLocks noChangeAspect="1"/>
          </p:cNvPicPr>
          <p:nvPr/>
        </p:nvPicPr>
        <p:blipFill>
          <a:blip r:embed="rId2"/>
          <a:stretch>
            <a:fillRect/>
          </a:stretch>
        </p:blipFill>
        <p:spPr>
          <a:xfrm>
            <a:off x="265093" y="93377"/>
            <a:ext cx="1386526" cy="1386526"/>
          </a:xfrm>
          <a:prstGeom prst="rect">
            <a:avLst/>
          </a:prstGeom>
          <a:ln w="12700">
            <a:miter lim="400000"/>
          </a:ln>
        </p:spPr>
      </p:pic>
      <p:pic>
        <p:nvPicPr>
          <p:cNvPr id="932" name="Picture 10" descr="Picture 10"/>
          <p:cNvPicPr>
            <a:picLocks noChangeAspect="1"/>
          </p:cNvPicPr>
          <p:nvPr/>
        </p:nvPicPr>
        <p:blipFill>
          <a:blip r:embed="rId3"/>
          <a:srcRect l="14939" r="22177"/>
          <a:stretch>
            <a:fillRect/>
          </a:stretch>
        </p:blipFill>
        <p:spPr>
          <a:xfrm>
            <a:off x="2937132" y="1515323"/>
            <a:ext cx="1413090" cy="1281578"/>
          </a:xfrm>
          <a:prstGeom prst="rect">
            <a:avLst/>
          </a:prstGeom>
          <a:ln w="12700">
            <a:miter lim="400000"/>
          </a:ln>
        </p:spPr>
      </p:pic>
      <p:pic>
        <p:nvPicPr>
          <p:cNvPr id="933" name="Picture 12" descr="Picture 12"/>
          <p:cNvPicPr>
            <a:picLocks noChangeAspect="1"/>
          </p:cNvPicPr>
          <p:nvPr/>
        </p:nvPicPr>
        <p:blipFill>
          <a:blip r:embed="rId4"/>
          <a:stretch>
            <a:fillRect/>
          </a:stretch>
        </p:blipFill>
        <p:spPr>
          <a:xfrm>
            <a:off x="7329544" y="2834294"/>
            <a:ext cx="1679196" cy="839599"/>
          </a:xfrm>
          <a:prstGeom prst="rect">
            <a:avLst/>
          </a:prstGeom>
          <a:ln w="12700">
            <a:miter lim="400000"/>
          </a:ln>
        </p:spPr>
      </p:pic>
      <p:pic>
        <p:nvPicPr>
          <p:cNvPr id="934" name="Picture 14" descr="Picture 14"/>
          <p:cNvPicPr>
            <a:picLocks noChangeAspect="1"/>
          </p:cNvPicPr>
          <p:nvPr/>
        </p:nvPicPr>
        <p:blipFill>
          <a:blip r:embed="rId5"/>
          <a:srcRect t="28353" r="45968"/>
          <a:stretch>
            <a:fillRect/>
          </a:stretch>
        </p:blipFill>
        <p:spPr>
          <a:xfrm>
            <a:off x="3114868" y="100631"/>
            <a:ext cx="1392944" cy="1385312"/>
          </a:xfrm>
          <a:prstGeom prst="rect">
            <a:avLst/>
          </a:prstGeom>
          <a:ln w="12700">
            <a:miter lim="400000"/>
          </a:ln>
        </p:spPr>
      </p:pic>
      <p:pic>
        <p:nvPicPr>
          <p:cNvPr id="935" name="Picture 16" descr="Picture 16"/>
          <p:cNvPicPr>
            <a:picLocks noChangeAspect="1"/>
          </p:cNvPicPr>
          <p:nvPr/>
        </p:nvPicPr>
        <p:blipFill>
          <a:blip r:embed="rId6"/>
          <a:srcRect l="16401" r="5901"/>
          <a:stretch>
            <a:fillRect/>
          </a:stretch>
        </p:blipFill>
        <p:spPr>
          <a:xfrm>
            <a:off x="4523583" y="84207"/>
            <a:ext cx="1428194" cy="1378584"/>
          </a:xfrm>
          <a:prstGeom prst="rect">
            <a:avLst/>
          </a:prstGeom>
          <a:ln w="12700">
            <a:miter lim="400000"/>
          </a:ln>
        </p:spPr>
      </p:pic>
      <p:pic>
        <p:nvPicPr>
          <p:cNvPr id="936" name="Picture 18" descr="Picture 18"/>
          <p:cNvPicPr>
            <a:picLocks noChangeAspect="1"/>
          </p:cNvPicPr>
          <p:nvPr/>
        </p:nvPicPr>
        <p:blipFill>
          <a:blip r:embed="rId7"/>
          <a:srcRect l="43900" t="35200" r="2981"/>
          <a:stretch>
            <a:fillRect/>
          </a:stretch>
        </p:blipFill>
        <p:spPr>
          <a:xfrm>
            <a:off x="4400382" y="1515323"/>
            <a:ext cx="1392944" cy="1274422"/>
          </a:xfrm>
          <a:prstGeom prst="rect">
            <a:avLst/>
          </a:prstGeom>
          <a:ln w="12700">
            <a:miter lim="400000"/>
          </a:ln>
        </p:spPr>
      </p:pic>
      <p:pic>
        <p:nvPicPr>
          <p:cNvPr id="937" name="Picture 20" descr="Picture 20"/>
          <p:cNvPicPr>
            <a:picLocks noChangeAspect="1"/>
          </p:cNvPicPr>
          <p:nvPr/>
        </p:nvPicPr>
        <p:blipFill>
          <a:blip r:embed="rId8"/>
          <a:srcRect l="36350" t="17801" r="13063" b="19200"/>
          <a:stretch>
            <a:fillRect/>
          </a:stretch>
        </p:blipFill>
        <p:spPr>
          <a:xfrm>
            <a:off x="112937" y="1506933"/>
            <a:ext cx="1381092" cy="1289968"/>
          </a:xfrm>
          <a:prstGeom prst="rect">
            <a:avLst/>
          </a:prstGeom>
          <a:ln w="12700">
            <a:miter lim="400000"/>
          </a:ln>
        </p:spPr>
      </p:pic>
      <p:pic>
        <p:nvPicPr>
          <p:cNvPr id="938" name="Picture 22" descr="Picture 22"/>
          <p:cNvPicPr>
            <a:picLocks noChangeAspect="1"/>
          </p:cNvPicPr>
          <p:nvPr/>
        </p:nvPicPr>
        <p:blipFill>
          <a:blip r:embed="rId9"/>
          <a:srcRect t="35947" b="19465"/>
          <a:stretch>
            <a:fillRect/>
          </a:stretch>
        </p:blipFill>
        <p:spPr>
          <a:xfrm>
            <a:off x="3472915" y="3697032"/>
            <a:ext cx="2168094" cy="725025"/>
          </a:xfrm>
          <a:prstGeom prst="rect">
            <a:avLst/>
          </a:prstGeom>
          <a:ln w="12700">
            <a:miter lim="400000"/>
          </a:ln>
        </p:spPr>
      </p:pic>
      <p:pic>
        <p:nvPicPr>
          <p:cNvPr id="939" name="Picture 24" descr="Picture 24"/>
          <p:cNvPicPr>
            <a:picLocks noChangeAspect="1"/>
          </p:cNvPicPr>
          <p:nvPr/>
        </p:nvPicPr>
        <p:blipFill>
          <a:blip r:embed="rId10"/>
          <a:srcRect l="51388" t="25288" r="8262"/>
          <a:stretch>
            <a:fillRect/>
          </a:stretch>
        </p:blipFill>
        <p:spPr>
          <a:xfrm>
            <a:off x="1682049" y="93378"/>
            <a:ext cx="1386525" cy="1384055"/>
          </a:xfrm>
          <a:prstGeom prst="rect">
            <a:avLst/>
          </a:prstGeom>
          <a:ln w="12700">
            <a:miter lim="400000"/>
          </a:ln>
        </p:spPr>
      </p:pic>
      <p:pic>
        <p:nvPicPr>
          <p:cNvPr id="940" name="Picture 28" descr="Picture 28"/>
          <p:cNvPicPr>
            <a:picLocks noChangeAspect="1"/>
          </p:cNvPicPr>
          <p:nvPr/>
        </p:nvPicPr>
        <p:blipFill>
          <a:blip r:embed="rId11"/>
          <a:srcRect t="38800" b="7666"/>
          <a:stretch>
            <a:fillRect/>
          </a:stretch>
        </p:blipFill>
        <p:spPr>
          <a:xfrm>
            <a:off x="1684461" y="3707841"/>
            <a:ext cx="1767960" cy="709830"/>
          </a:xfrm>
          <a:prstGeom prst="rect">
            <a:avLst/>
          </a:prstGeom>
          <a:ln w="12700">
            <a:miter lim="400000"/>
          </a:ln>
        </p:spPr>
      </p:pic>
      <p:pic>
        <p:nvPicPr>
          <p:cNvPr id="941" name="Picture 30" descr="Picture 30"/>
          <p:cNvPicPr>
            <a:picLocks noChangeAspect="1"/>
          </p:cNvPicPr>
          <p:nvPr/>
        </p:nvPicPr>
        <p:blipFill>
          <a:blip r:embed="rId12"/>
          <a:srcRect l="23304" t="20601" r="9154" b="13600"/>
          <a:stretch>
            <a:fillRect/>
          </a:stretch>
        </p:blipFill>
        <p:spPr>
          <a:xfrm>
            <a:off x="5991709" y="93373"/>
            <a:ext cx="1405669" cy="1369418"/>
          </a:xfrm>
          <a:prstGeom prst="rect">
            <a:avLst/>
          </a:prstGeom>
          <a:ln w="12700">
            <a:miter lim="400000"/>
          </a:ln>
        </p:spPr>
      </p:pic>
      <p:pic>
        <p:nvPicPr>
          <p:cNvPr id="942" name="Picture 22" descr="Picture 22"/>
          <p:cNvPicPr>
            <a:picLocks noChangeAspect="1"/>
          </p:cNvPicPr>
          <p:nvPr/>
        </p:nvPicPr>
        <p:blipFill>
          <a:blip r:embed="rId13"/>
          <a:srcRect l="12717" t="29652" r="9457" b="21459"/>
          <a:stretch>
            <a:fillRect/>
          </a:stretch>
        </p:blipFill>
        <p:spPr>
          <a:xfrm>
            <a:off x="114370" y="2836784"/>
            <a:ext cx="1797904" cy="847075"/>
          </a:xfrm>
          <a:prstGeom prst="rect">
            <a:avLst/>
          </a:prstGeom>
          <a:ln w="12700">
            <a:miter lim="400000"/>
          </a:ln>
        </p:spPr>
      </p:pic>
      <p:pic>
        <p:nvPicPr>
          <p:cNvPr id="943" name="Picture 23" descr="Picture 23"/>
          <p:cNvPicPr>
            <a:picLocks noChangeAspect="1"/>
          </p:cNvPicPr>
          <p:nvPr/>
        </p:nvPicPr>
        <p:blipFill>
          <a:blip r:embed="rId14"/>
          <a:srcRect l="5964" t="19138" r="7447" b="6131"/>
          <a:stretch>
            <a:fillRect/>
          </a:stretch>
        </p:blipFill>
        <p:spPr>
          <a:xfrm>
            <a:off x="1956113" y="2846046"/>
            <a:ext cx="1406558" cy="818373"/>
          </a:xfrm>
          <a:prstGeom prst="rect">
            <a:avLst/>
          </a:prstGeom>
          <a:ln w="12700">
            <a:miter lim="400000"/>
          </a:ln>
        </p:spPr>
      </p:pic>
      <p:pic>
        <p:nvPicPr>
          <p:cNvPr id="944" name="Picture 24" descr="Picture 24"/>
          <p:cNvPicPr>
            <a:picLocks noChangeAspect="1"/>
          </p:cNvPicPr>
          <p:nvPr/>
        </p:nvPicPr>
        <p:blipFill>
          <a:blip r:embed="rId15"/>
          <a:srcRect t="7419" b="30921"/>
          <a:stretch>
            <a:fillRect/>
          </a:stretch>
        </p:blipFill>
        <p:spPr>
          <a:xfrm>
            <a:off x="3404205" y="2834821"/>
            <a:ext cx="1814455" cy="839071"/>
          </a:xfrm>
          <a:prstGeom prst="rect">
            <a:avLst/>
          </a:prstGeom>
          <a:ln w="12700">
            <a:miter lim="400000"/>
          </a:ln>
        </p:spPr>
      </p:pic>
      <p:pic>
        <p:nvPicPr>
          <p:cNvPr id="945" name="Picture 25" descr="Picture 25"/>
          <p:cNvPicPr>
            <a:picLocks noChangeAspect="1"/>
          </p:cNvPicPr>
          <p:nvPr/>
        </p:nvPicPr>
        <p:blipFill>
          <a:blip r:embed="rId16"/>
          <a:srcRect r="10638"/>
          <a:stretch>
            <a:fillRect/>
          </a:stretch>
        </p:blipFill>
        <p:spPr>
          <a:xfrm>
            <a:off x="5271127" y="2827078"/>
            <a:ext cx="2005950" cy="839598"/>
          </a:xfrm>
          <a:prstGeom prst="rect">
            <a:avLst/>
          </a:prstGeom>
          <a:ln w="12700">
            <a:miter lim="400000"/>
          </a:ln>
        </p:spPr>
      </p:pic>
      <p:pic>
        <p:nvPicPr>
          <p:cNvPr id="946" name="Picture 26" descr="Picture 26"/>
          <p:cNvPicPr>
            <a:picLocks noChangeAspect="1"/>
          </p:cNvPicPr>
          <p:nvPr/>
        </p:nvPicPr>
        <p:blipFill>
          <a:blip r:embed="rId17"/>
          <a:srcRect l="16466" r="32717" b="33802"/>
          <a:stretch>
            <a:fillRect/>
          </a:stretch>
        </p:blipFill>
        <p:spPr>
          <a:xfrm>
            <a:off x="5837103" y="1521479"/>
            <a:ext cx="1298111" cy="1268265"/>
          </a:xfrm>
          <a:prstGeom prst="rect">
            <a:avLst/>
          </a:prstGeom>
          <a:ln w="12700">
            <a:miter lim="400000"/>
          </a:ln>
        </p:spPr>
      </p:pic>
      <p:pic>
        <p:nvPicPr>
          <p:cNvPr id="947" name="Picture 8" descr="Picture 8"/>
          <p:cNvPicPr>
            <a:picLocks noChangeAspect="1"/>
          </p:cNvPicPr>
          <p:nvPr/>
        </p:nvPicPr>
        <p:blipFill>
          <a:blip r:embed="rId18"/>
          <a:srcRect t="17848"/>
          <a:stretch>
            <a:fillRect/>
          </a:stretch>
        </p:blipFill>
        <p:spPr>
          <a:xfrm>
            <a:off x="7193267" y="1517739"/>
            <a:ext cx="1123112" cy="696025"/>
          </a:xfrm>
          <a:prstGeom prst="rect">
            <a:avLst/>
          </a:prstGeom>
          <a:ln w="12700">
            <a:miter lim="400000"/>
          </a:ln>
        </p:spPr>
      </p:pic>
      <p:pic>
        <p:nvPicPr>
          <p:cNvPr id="948" name="Picture 32" descr="Picture 32"/>
          <p:cNvPicPr>
            <a:picLocks noChangeAspect="1"/>
          </p:cNvPicPr>
          <p:nvPr/>
        </p:nvPicPr>
        <p:blipFill>
          <a:blip r:embed="rId19"/>
          <a:stretch>
            <a:fillRect/>
          </a:stretch>
        </p:blipFill>
        <p:spPr>
          <a:xfrm>
            <a:off x="8025189" y="1520042"/>
            <a:ext cx="1021749" cy="763484"/>
          </a:xfrm>
          <a:prstGeom prst="rect">
            <a:avLst/>
          </a:prstGeom>
          <a:ln w="12700">
            <a:miter lim="400000"/>
          </a:ln>
        </p:spPr>
      </p:pic>
      <p:pic>
        <p:nvPicPr>
          <p:cNvPr id="949" name="Picture 30" descr="Picture 30"/>
          <p:cNvPicPr>
            <a:picLocks noChangeAspect="1"/>
          </p:cNvPicPr>
          <p:nvPr/>
        </p:nvPicPr>
        <p:blipFill>
          <a:blip r:embed="rId20"/>
          <a:stretch>
            <a:fillRect/>
          </a:stretch>
        </p:blipFill>
        <p:spPr>
          <a:xfrm>
            <a:off x="7964293" y="2213763"/>
            <a:ext cx="1094217" cy="582840"/>
          </a:xfrm>
          <a:prstGeom prst="rect">
            <a:avLst/>
          </a:prstGeom>
          <a:ln w="12700">
            <a:miter lim="400000"/>
          </a:ln>
        </p:spPr>
      </p:pic>
      <p:pic>
        <p:nvPicPr>
          <p:cNvPr id="950" name="Picture 31" descr="Picture 31"/>
          <p:cNvPicPr>
            <a:picLocks noChangeAspect="1"/>
          </p:cNvPicPr>
          <p:nvPr/>
        </p:nvPicPr>
        <p:blipFill>
          <a:blip r:embed="rId21"/>
          <a:srcRect t="34173" b="2364"/>
          <a:stretch>
            <a:fillRect/>
          </a:stretch>
        </p:blipFill>
        <p:spPr>
          <a:xfrm>
            <a:off x="150251" y="3706314"/>
            <a:ext cx="1479021" cy="703962"/>
          </a:xfrm>
          <a:prstGeom prst="rect">
            <a:avLst/>
          </a:prstGeom>
          <a:ln w="12700">
            <a:miter lim="400000"/>
          </a:ln>
        </p:spPr>
      </p:pic>
      <p:pic>
        <p:nvPicPr>
          <p:cNvPr id="951" name="Picture 32" descr="Picture 32"/>
          <p:cNvPicPr>
            <a:picLocks noChangeAspect="1"/>
          </p:cNvPicPr>
          <p:nvPr/>
        </p:nvPicPr>
        <p:blipFill>
          <a:blip r:embed="rId22"/>
          <a:srcRect t="12942" b="15886"/>
          <a:stretch>
            <a:fillRect/>
          </a:stretch>
        </p:blipFill>
        <p:spPr>
          <a:xfrm>
            <a:off x="5690210" y="3687309"/>
            <a:ext cx="1337111" cy="713729"/>
          </a:xfrm>
          <a:prstGeom prst="rect">
            <a:avLst/>
          </a:prstGeom>
          <a:ln w="12700">
            <a:miter lim="400000"/>
          </a:ln>
        </p:spPr>
      </p:pic>
      <p:pic>
        <p:nvPicPr>
          <p:cNvPr id="952" name="Picture 29" descr="Picture 29"/>
          <p:cNvPicPr>
            <a:picLocks noChangeAspect="1"/>
          </p:cNvPicPr>
          <p:nvPr/>
        </p:nvPicPr>
        <p:blipFill>
          <a:blip r:embed="rId23"/>
          <a:stretch>
            <a:fillRect/>
          </a:stretch>
        </p:blipFill>
        <p:spPr>
          <a:xfrm>
            <a:off x="7193267" y="2178873"/>
            <a:ext cx="1075832" cy="617108"/>
          </a:xfrm>
          <a:prstGeom prst="rect">
            <a:avLst/>
          </a:prstGeom>
          <a:ln w="12700">
            <a:miter lim="400000"/>
          </a:ln>
        </p:spPr>
      </p:pic>
      <p:pic>
        <p:nvPicPr>
          <p:cNvPr id="953" name="Picture 38" descr="Picture 38"/>
          <p:cNvPicPr>
            <a:picLocks noChangeAspect="1"/>
          </p:cNvPicPr>
          <p:nvPr/>
        </p:nvPicPr>
        <p:blipFill>
          <a:blip r:embed="rId24"/>
          <a:srcRect t="22084" b="29973"/>
          <a:stretch>
            <a:fillRect/>
          </a:stretch>
        </p:blipFill>
        <p:spPr>
          <a:xfrm>
            <a:off x="7069991" y="3708772"/>
            <a:ext cx="1910394" cy="686918"/>
          </a:xfrm>
          <a:prstGeom prst="rect">
            <a:avLst/>
          </a:prstGeom>
          <a:ln w="12700">
            <a:miter lim="400000"/>
          </a:ln>
        </p:spPr>
      </p:pic>
      <p:pic>
        <p:nvPicPr>
          <p:cNvPr id="954" name="Picture 26" descr="Picture 26"/>
          <p:cNvPicPr>
            <a:picLocks noChangeAspect="1"/>
          </p:cNvPicPr>
          <p:nvPr/>
        </p:nvPicPr>
        <p:blipFill>
          <a:blip r:embed="rId25"/>
          <a:srcRect l="3801" t="7797" r="41062" b="23391"/>
          <a:stretch>
            <a:fillRect/>
          </a:stretch>
        </p:blipFill>
        <p:spPr>
          <a:xfrm>
            <a:off x="1528808" y="1513623"/>
            <a:ext cx="1358165" cy="1271281"/>
          </a:xfrm>
          <a:prstGeom prst="rect">
            <a:avLst/>
          </a:prstGeom>
          <a:ln w="12700">
            <a:miter lim="400000"/>
          </a:ln>
        </p:spPr>
      </p:pic>
      <p:pic>
        <p:nvPicPr>
          <p:cNvPr id="955" name="Picture 40" descr="Picture 40"/>
          <p:cNvPicPr>
            <a:picLocks noChangeAspect="1"/>
          </p:cNvPicPr>
          <p:nvPr/>
        </p:nvPicPr>
        <p:blipFill>
          <a:blip r:embed="rId26"/>
          <a:srcRect t="27395"/>
          <a:stretch>
            <a:fillRect/>
          </a:stretch>
        </p:blipFill>
        <p:spPr>
          <a:xfrm>
            <a:off x="7462663" y="93372"/>
            <a:ext cx="1411142" cy="1366081"/>
          </a:xfrm>
          <a:prstGeom prst="rect">
            <a:avLst/>
          </a:prstGeom>
          <a:ln w="12700">
            <a:miter lim="400000"/>
          </a:ln>
        </p:spPr>
      </p:pic>
      <p:pic>
        <p:nvPicPr>
          <p:cNvPr id="2" name="Image" descr="Image">
            <a:extLst>
              <a:ext uri="{FF2B5EF4-FFF2-40B4-BE49-F238E27FC236}">
                <a16:creationId xmlns:a16="http://schemas.microsoft.com/office/drawing/2014/main" id="{CB54538A-5E22-9DF8-4BE0-33D19A0C4E79}"/>
              </a:ext>
            </a:extLst>
          </p:cNvPr>
          <p:cNvPicPr>
            <a:picLocks noChangeAspect="1"/>
          </p:cNvPicPr>
          <p:nvPr/>
        </p:nvPicPr>
        <p:blipFill rotWithShape="1">
          <a:blip r:embed="rId27"/>
          <a:srcRect l="-466" r="1"/>
          <a:stretch/>
        </p:blipFill>
        <p:spPr>
          <a:xfrm>
            <a:off x="60397" y="4461093"/>
            <a:ext cx="5365491" cy="617658"/>
          </a:xfrm>
          <a:prstGeom prst="rect">
            <a:avLst/>
          </a:prstGeom>
          <a:ln w="12700">
            <a:miter lim="400000"/>
          </a:ln>
        </p:spPr>
      </p:pic>
    </p:spTree>
    <p:extLst>
      <p:ext uri="{BB962C8B-B14F-4D97-AF65-F5344CB8AC3E}">
        <p14:creationId xmlns:p14="http://schemas.microsoft.com/office/powerpoint/2010/main" val="34613498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EA6915-EFAE-3D19-71AE-934E72E4D903}"/>
              </a:ext>
            </a:extLst>
          </p:cNvPr>
          <p:cNvSpPr>
            <a:spLocks noGrp="1"/>
          </p:cNvSpPr>
          <p:nvPr>
            <p:ph type="body" sz="quarter" idx="10"/>
          </p:nvPr>
        </p:nvSpPr>
        <p:spPr>
          <a:xfrm>
            <a:off x="899594" y="699542"/>
            <a:ext cx="8244406" cy="488301"/>
          </a:xfrm>
        </p:spPr>
        <p:txBody>
          <a:bodyPr>
            <a:normAutofit fontScale="70000" lnSpcReduction="20000"/>
          </a:bodyPr>
          <a:lstStyle/>
          <a:p>
            <a:r>
              <a:rPr lang="en-GB"/>
              <a:t>Cyber Security Education Outreach</a:t>
            </a:r>
          </a:p>
        </p:txBody>
      </p:sp>
      <p:pic>
        <p:nvPicPr>
          <p:cNvPr id="5" name="Picture 4">
            <a:extLst>
              <a:ext uri="{FF2B5EF4-FFF2-40B4-BE49-F238E27FC236}">
                <a16:creationId xmlns:a16="http://schemas.microsoft.com/office/drawing/2014/main" id="{A0661222-D1C8-BC9D-7025-5BBF2B5828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0848" y="1615502"/>
            <a:ext cx="1155510" cy="621242"/>
          </a:xfrm>
          <a:prstGeom prst="rect">
            <a:avLst/>
          </a:prstGeom>
        </p:spPr>
      </p:pic>
      <p:pic>
        <p:nvPicPr>
          <p:cNvPr id="7" name="Picture 4" descr="Image">
            <a:extLst>
              <a:ext uri="{FF2B5EF4-FFF2-40B4-BE49-F238E27FC236}">
                <a16:creationId xmlns:a16="http://schemas.microsoft.com/office/drawing/2014/main" id="{45BC5A2F-93CD-A9CA-7C1C-23F934DF6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3245389"/>
            <a:ext cx="4783638" cy="17888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a:extLst>
              <a:ext uri="{FF2B5EF4-FFF2-40B4-BE49-F238E27FC236}">
                <a16:creationId xmlns:a16="http://schemas.microsoft.com/office/drawing/2014/main" id="{85ED0064-3E64-2090-DA2C-9BE1C4FD5C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968" y="1420918"/>
            <a:ext cx="2369019" cy="177676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 alternative text description for this image">
            <a:extLst>
              <a:ext uri="{FF2B5EF4-FFF2-40B4-BE49-F238E27FC236}">
                <a16:creationId xmlns:a16="http://schemas.microsoft.com/office/drawing/2014/main" id="{0C954EC8-9238-E30D-0DB5-3032FF0EE8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6393" y="1420918"/>
            <a:ext cx="2370116" cy="1776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rgreaves Lansdown">
            <a:extLst>
              <a:ext uri="{FF2B5EF4-FFF2-40B4-BE49-F238E27FC236}">
                <a16:creationId xmlns:a16="http://schemas.microsoft.com/office/drawing/2014/main" id="{76682DF6-BBD5-A957-878D-D550D1923B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5430" y="2744362"/>
            <a:ext cx="1113756" cy="3298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GI IT UK Ltd - NCSC.GOV.UK">
            <a:extLst>
              <a:ext uri="{FF2B5EF4-FFF2-40B4-BE49-F238E27FC236}">
                <a16:creationId xmlns:a16="http://schemas.microsoft.com/office/drawing/2014/main" id="{E3369CC9-0886-DCB9-467E-8527BB10323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29572" y="2604492"/>
            <a:ext cx="982661" cy="6096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T Group - Wikipedia">
            <a:extLst>
              <a:ext uri="{FF2B5EF4-FFF2-40B4-BE49-F238E27FC236}">
                <a16:creationId xmlns:a16="http://schemas.microsoft.com/office/drawing/2014/main" id="{6758AF8A-676A-AF53-9523-315D0501BD1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96187" y="2668796"/>
            <a:ext cx="488301" cy="4883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ationwide Building Society – CBF">
            <a:extLst>
              <a:ext uri="{FF2B5EF4-FFF2-40B4-BE49-F238E27FC236}">
                <a16:creationId xmlns:a16="http://schemas.microsoft.com/office/drawing/2014/main" id="{5283F154-A91C-B626-C7E3-DE5949E9A1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5430" y="3394409"/>
            <a:ext cx="1113756" cy="66825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rcanum Cyber Security - NCSC.GOV.UK">
            <a:extLst>
              <a:ext uri="{FF2B5EF4-FFF2-40B4-BE49-F238E27FC236}">
                <a16:creationId xmlns:a16="http://schemas.microsoft.com/office/drawing/2014/main" id="{0DD29AEA-DAB6-6860-8710-3D63F761990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22310" y="3557552"/>
            <a:ext cx="1113756" cy="26374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QA Ltd | LinkedIn">
            <a:extLst>
              <a:ext uri="{FF2B5EF4-FFF2-40B4-BE49-F238E27FC236}">
                <a16:creationId xmlns:a16="http://schemas.microsoft.com/office/drawing/2014/main" id="{4C8CAA80-BA37-0510-B3E2-D76DD2A290D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22314" y="3389277"/>
            <a:ext cx="636048" cy="6360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BAE Systems Acquires Technology Firm Techmodal | Newsroom | BAE Systems |  International">
            <a:extLst>
              <a:ext uri="{FF2B5EF4-FFF2-40B4-BE49-F238E27FC236}">
                <a16:creationId xmlns:a16="http://schemas.microsoft.com/office/drawing/2014/main" id="{97FE309D-1BB8-5CB5-6CD3-02C54AC1837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772" r="50000"/>
          <a:stretch/>
        </p:blipFill>
        <p:spPr bwMode="auto">
          <a:xfrm>
            <a:off x="1654854" y="4240983"/>
            <a:ext cx="1155510" cy="4463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a:extLst>
              <a:ext uri="{FF2B5EF4-FFF2-40B4-BE49-F238E27FC236}">
                <a16:creationId xmlns:a16="http://schemas.microsoft.com/office/drawing/2014/main" id="{C8F397CE-602F-6EF6-E92A-0A6A6714B75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4489" y="4355819"/>
            <a:ext cx="1225978" cy="21667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PricewaterhouseCoopers - Wikipedia">
            <a:extLst>
              <a:ext uri="{FF2B5EF4-FFF2-40B4-BE49-F238E27FC236}">
                <a16:creationId xmlns:a16="http://schemas.microsoft.com/office/drawing/2014/main" id="{109EEF2C-746D-1465-3670-D1A61E21781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59832" y="4116443"/>
            <a:ext cx="774581" cy="5877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Text&#10;&#10;Description automatically generated with medium confidence">
            <a:extLst>
              <a:ext uri="{FF2B5EF4-FFF2-40B4-BE49-F238E27FC236}">
                <a16:creationId xmlns:a16="http://schemas.microsoft.com/office/drawing/2014/main" id="{7B0154CD-089F-B1CB-96F4-1A31FF7EE27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93238" y="1701464"/>
            <a:ext cx="926973" cy="453710"/>
          </a:xfrm>
          <a:prstGeom prst="rect">
            <a:avLst/>
          </a:prstGeom>
        </p:spPr>
      </p:pic>
    </p:spTree>
    <p:extLst>
      <p:ext uri="{BB962C8B-B14F-4D97-AF65-F5344CB8AC3E}">
        <p14:creationId xmlns:p14="http://schemas.microsoft.com/office/powerpoint/2010/main" val="199436644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taff Profiles and Research"/>
          <p:cNvSpPr txBox="1">
            <a:spLocks noGrp="1"/>
          </p:cNvSpPr>
          <p:nvPr>
            <p:ph type="body" sz="half" idx="1"/>
          </p:nvPr>
        </p:nvSpPr>
        <p:spPr>
          <a:xfrm>
            <a:off x="215403" y="1995683"/>
            <a:ext cx="5287428" cy="1872211"/>
          </a:xfrm>
          <a:prstGeom prst="rect">
            <a:avLst/>
          </a:prstGeom>
        </p:spPr>
        <p:txBody>
          <a:bodyPr/>
          <a:lstStyle>
            <a:lvl1pPr algn="l" defTabSz="315332">
              <a:lnSpc>
                <a:spcPct val="80000"/>
              </a:lnSpc>
              <a:spcBef>
                <a:spcPts val="1600"/>
              </a:spcBef>
              <a:defRPr sz="6760"/>
            </a:lvl1pPr>
          </a:lstStyle>
          <a:p>
            <a:r>
              <a:t>Staff Profiles and Research</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itle"/>
          <p:cNvSpPr txBox="1">
            <a:spLocks noGrp="1"/>
          </p:cNvSpPr>
          <p:nvPr>
            <p:ph type="body" sz="quarter" idx="1"/>
          </p:nvPr>
        </p:nvSpPr>
        <p:spPr>
          <a:xfrm>
            <a:off x="1806219" y="430392"/>
            <a:ext cx="5910944" cy="612156"/>
          </a:xfrm>
          <a:prstGeom prst="rect">
            <a:avLst/>
          </a:prstGeom>
        </p:spPr>
        <p:txBody>
          <a:bodyPr/>
          <a:lstStyle>
            <a:lvl1pPr marL="0" indent="0" defTabSz="539704">
              <a:lnSpc>
                <a:spcPts val="3700"/>
              </a:lnSpc>
              <a:spcBef>
                <a:spcPts val="800"/>
              </a:spcBef>
              <a:buSzTx/>
              <a:buNone/>
              <a:defRPr sz="3500"/>
            </a:lvl1pPr>
          </a:lstStyle>
          <a:p>
            <a:r>
              <a:rPr lang="en-GB" dirty="0"/>
              <a:t>Research Staff Members </a:t>
            </a:r>
            <a:endParaRPr dirty="0"/>
          </a:p>
        </p:txBody>
      </p:sp>
      <p:sp>
        <p:nvSpPr>
          <p:cNvPr id="894" name="Rectangle"/>
          <p:cNvSpPr/>
          <p:nvPr/>
        </p:nvSpPr>
        <p:spPr>
          <a:xfrm>
            <a:off x="3519" y="-2378"/>
            <a:ext cx="1759956" cy="5148256"/>
          </a:xfrm>
          <a:prstGeom prst="rect">
            <a:avLst/>
          </a:prstGeom>
          <a:solidFill>
            <a:srgbClr val="1A9DAC"/>
          </a:solidFill>
          <a:ln w="12700">
            <a:miter lim="400000"/>
          </a:ln>
          <a:effectLst>
            <a:outerShdw blurRad="38100" dist="23000" dir="5400000" rotWithShape="0">
              <a:srgbClr val="000000">
                <a:alpha val="35000"/>
              </a:srgbClr>
            </a:outerShdw>
          </a:effectLst>
        </p:spPr>
        <p:txBody>
          <a:bodyPr lIns="45718" tIns="45718" rIns="45718" bIns="45718" anchor="ctr"/>
          <a:lstStyle/>
          <a:p>
            <a:pPr>
              <a:defRPr>
                <a:latin typeface="Calibri"/>
                <a:ea typeface="Calibri"/>
                <a:cs typeface="Calibri"/>
                <a:sym typeface="Calibri"/>
              </a:defRPr>
            </a:pPr>
            <a:endParaRPr/>
          </a:p>
        </p:txBody>
      </p:sp>
      <p:pic>
        <p:nvPicPr>
          <p:cNvPr id="895" name="Picture 2" descr="Picture 2"/>
          <p:cNvPicPr>
            <a:picLocks noChangeAspect="1"/>
          </p:cNvPicPr>
          <p:nvPr/>
        </p:nvPicPr>
        <p:blipFill>
          <a:blip r:embed="rId2"/>
          <a:stretch>
            <a:fillRect/>
          </a:stretch>
        </p:blipFill>
        <p:spPr>
          <a:xfrm>
            <a:off x="7567613" y="0"/>
            <a:ext cx="1081092" cy="539750"/>
          </a:xfrm>
          <a:prstGeom prst="rect">
            <a:avLst/>
          </a:prstGeom>
          <a:ln w="12700">
            <a:miter lim="400000"/>
          </a:ln>
        </p:spPr>
      </p:pic>
      <p:pic>
        <p:nvPicPr>
          <p:cNvPr id="896" name="Picture 5" descr="Picture 5"/>
          <p:cNvPicPr>
            <a:picLocks noChangeAspect="1"/>
          </p:cNvPicPr>
          <p:nvPr/>
        </p:nvPicPr>
        <p:blipFill>
          <a:blip r:embed="rId3"/>
          <a:stretch>
            <a:fillRect/>
          </a:stretch>
        </p:blipFill>
        <p:spPr>
          <a:xfrm>
            <a:off x="6396316" y="0"/>
            <a:ext cx="1164850" cy="539750"/>
          </a:xfrm>
          <a:prstGeom prst="rect">
            <a:avLst/>
          </a:prstGeom>
          <a:ln w="12700">
            <a:miter lim="400000"/>
          </a:ln>
        </p:spPr>
      </p:pic>
      <p:pic>
        <p:nvPicPr>
          <p:cNvPr id="8" name="phil-full-res.png" descr="phil-full-res.png">
            <a:extLst>
              <a:ext uri="{FF2B5EF4-FFF2-40B4-BE49-F238E27FC236}">
                <a16:creationId xmlns:a16="http://schemas.microsoft.com/office/drawing/2014/main" id="{020FB8BE-1063-F044-11E1-E6FB9F35A00E}"/>
              </a:ext>
            </a:extLst>
          </p:cNvPr>
          <p:cNvPicPr>
            <a:picLocks noChangeAspect="1"/>
          </p:cNvPicPr>
          <p:nvPr/>
        </p:nvPicPr>
        <p:blipFill>
          <a:blip r:embed="rId4"/>
          <a:stretch>
            <a:fillRect/>
          </a:stretch>
        </p:blipFill>
        <p:spPr>
          <a:xfrm>
            <a:off x="7453084" y="3557449"/>
            <a:ext cx="1422401" cy="1423749"/>
          </a:xfrm>
          <a:prstGeom prst="rect">
            <a:avLst/>
          </a:prstGeom>
          <a:ln w="12700">
            <a:miter lim="400000"/>
          </a:ln>
        </p:spPr>
      </p:pic>
      <p:pic>
        <p:nvPicPr>
          <p:cNvPr id="9" name="Picture 2" descr="Picture 2">
            <a:extLst>
              <a:ext uri="{FF2B5EF4-FFF2-40B4-BE49-F238E27FC236}">
                <a16:creationId xmlns:a16="http://schemas.microsoft.com/office/drawing/2014/main" id="{AA569B26-5B87-C415-2D97-210EFFF07726}"/>
              </a:ext>
            </a:extLst>
          </p:cNvPr>
          <p:cNvPicPr>
            <a:picLocks noChangeAspect="1"/>
          </p:cNvPicPr>
          <p:nvPr/>
        </p:nvPicPr>
        <p:blipFill>
          <a:blip r:embed="rId5"/>
          <a:srcRect l="952" t="1276" r="952" b="1279"/>
          <a:stretch>
            <a:fillRect/>
          </a:stretch>
        </p:blipFill>
        <p:spPr>
          <a:xfrm>
            <a:off x="5915487" y="3565389"/>
            <a:ext cx="1422294" cy="142234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8"/>
                  <a:pt x="-961" y="13557"/>
                  <a:pt x="2882" y="17578"/>
                </a:cubicBezTo>
                <a:cubicBezTo>
                  <a:pt x="6725" y="21600"/>
                  <a:pt x="12953" y="21600"/>
                  <a:pt x="16796" y="17578"/>
                </a:cubicBezTo>
                <a:cubicBezTo>
                  <a:pt x="20639" y="13557"/>
                  <a:pt x="20639" y="7038"/>
                  <a:pt x="16796" y="3017"/>
                </a:cubicBezTo>
                <a:cubicBezTo>
                  <a:pt x="14875" y="1006"/>
                  <a:pt x="12357" y="0"/>
                  <a:pt x="9839" y="0"/>
                </a:cubicBezTo>
                <a:close/>
              </a:path>
            </a:pathLst>
          </a:custGeom>
          <a:ln w="12700">
            <a:miter lim="400000"/>
          </a:ln>
        </p:spPr>
      </p:pic>
      <p:pic>
        <p:nvPicPr>
          <p:cNvPr id="10" name="Picture 10" descr="Picture 10">
            <a:extLst>
              <a:ext uri="{FF2B5EF4-FFF2-40B4-BE49-F238E27FC236}">
                <a16:creationId xmlns:a16="http://schemas.microsoft.com/office/drawing/2014/main" id="{B1D86CBF-74D9-CF9E-EDE3-A4DF0A358465}"/>
              </a:ext>
            </a:extLst>
          </p:cNvPr>
          <p:cNvPicPr>
            <a:picLocks noChangeAspect="1"/>
          </p:cNvPicPr>
          <p:nvPr/>
        </p:nvPicPr>
        <p:blipFill>
          <a:blip r:embed="rId6"/>
          <a:srcRect l="1883" t="336" r="1883" b="30519"/>
          <a:stretch>
            <a:fillRect/>
          </a:stretch>
        </p:blipFill>
        <p:spPr>
          <a:xfrm>
            <a:off x="4378417" y="3565389"/>
            <a:ext cx="1422294" cy="142234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8"/>
                  <a:pt x="-961" y="13557"/>
                  <a:pt x="2882" y="17578"/>
                </a:cubicBezTo>
                <a:cubicBezTo>
                  <a:pt x="6725" y="21600"/>
                  <a:pt x="12953" y="21600"/>
                  <a:pt x="16796" y="17578"/>
                </a:cubicBezTo>
                <a:cubicBezTo>
                  <a:pt x="20639" y="13557"/>
                  <a:pt x="20639" y="7038"/>
                  <a:pt x="16796" y="3017"/>
                </a:cubicBezTo>
                <a:cubicBezTo>
                  <a:pt x="14875" y="1006"/>
                  <a:pt x="12357" y="0"/>
                  <a:pt x="9839" y="0"/>
                </a:cubicBezTo>
                <a:close/>
              </a:path>
            </a:pathLst>
          </a:custGeom>
          <a:ln w="12700">
            <a:miter lim="400000"/>
          </a:ln>
        </p:spPr>
      </p:pic>
      <p:pic>
        <p:nvPicPr>
          <p:cNvPr id="11" name="Picture 5" descr="Picture 5">
            <a:extLst>
              <a:ext uri="{FF2B5EF4-FFF2-40B4-BE49-F238E27FC236}">
                <a16:creationId xmlns:a16="http://schemas.microsoft.com/office/drawing/2014/main" id="{82A27BB9-82D0-E465-E2DD-18EC2CDE3F34}"/>
              </a:ext>
            </a:extLst>
          </p:cNvPr>
          <p:cNvPicPr>
            <a:picLocks noChangeAspect="1"/>
          </p:cNvPicPr>
          <p:nvPr/>
        </p:nvPicPr>
        <p:blipFill>
          <a:blip r:embed="rId7"/>
          <a:srcRect l="30404" r="2661"/>
          <a:stretch>
            <a:fillRect/>
          </a:stretch>
        </p:blipFill>
        <p:spPr>
          <a:xfrm rot="16200000">
            <a:off x="2844549" y="3560651"/>
            <a:ext cx="1422293" cy="1415892"/>
          </a:xfrm>
          <a:custGeom>
            <a:avLst/>
            <a:gdLst/>
            <a:ahLst/>
            <a:cxnLst>
              <a:cxn ang="0">
                <a:pos x="wd2" y="hd2"/>
              </a:cxn>
              <a:cxn ang="5400000">
                <a:pos x="wd2" y="hd2"/>
              </a:cxn>
              <a:cxn ang="10800000">
                <a:pos x="wd2" y="hd2"/>
              </a:cxn>
              <a:cxn ang="16200000">
                <a:pos x="wd2" y="hd2"/>
              </a:cxn>
            </a:cxnLst>
            <a:rect l="0" t="0" r="r" b="b"/>
            <a:pathLst>
              <a:path w="19679" h="21600" extrusionOk="0">
                <a:moveTo>
                  <a:pt x="8895" y="0"/>
                </a:moveTo>
                <a:cubicBezTo>
                  <a:pt x="6699" y="232"/>
                  <a:pt x="4563" y="1276"/>
                  <a:pt x="2882" y="3130"/>
                </a:cubicBezTo>
                <a:cubicBezTo>
                  <a:pt x="-961" y="7366"/>
                  <a:pt x="-961" y="14234"/>
                  <a:pt x="2882" y="18470"/>
                </a:cubicBezTo>
                <a:cubicBezTo>
                  <a:pt x="4563" y="20324"/>
                  <a:pt x="6699" y="21368"/>
                  <a:pt x="8895" y="21600"/>
                </a:cubicBezTo>
                <a:lnTo>
                  <a:pt x="10783" y="21600"/>
                </a:lnTo>
                <a:cubicBezTo>
                  <a:pt x="12979" y="21368"/>
                  <a:pt x="15115" y="20324"/>
                  <a:pt x="16796" y="18470"/>
                </a:cubicBezTo>
                <a:cubicBezTo>
                  <a:pt x="20639" y="14234"/>
                  <a:pt x="20639" y="7366"/>
                  <a:pt x="16796" y="3130"/>
                </a:cubicBezTo>
                <a:cubicBezTo>
                  <a:pt x="15115" y="1276"/>
                  <a:pt x="12979" y="232"/>
                  <a:pt x="10783" y="0"/>
                </a:cubicBezTo>
                <a:lnTo>
                  <a:pt x="8895" y="0"/>
                </a:lnTo>
                <a:close/>
              </a:path>
            </a:pathLst>
          </a:custGeom>
          <a:ln w="12700">
            <a:miter lim="400000"/>
          </a:ln>
        </p:spPr>
      </p:pic>
      <p:sp>
        <p:nvSpPr>
          <p:cNvPr id="12" name="Oval 20">
            <a:extLst>
              <a:ext uri="{FF2B5EF4-FFF2-40B4-BE49-F238E27FC236}">
                <a16:creationId xmlns:a16="http://schemas.microsoft.com/office/drawing/2014/main" id="{72331897-EEAC-BDC1-63C6-97598AB887D2}"/>
              </a:ext>
            </a:extLst>
          </p:cNvPr>
          <p:cNvSpPr/>
          <p:nvPr/>
        </p:nvSpPr>
        <p:spPr>
          <a:xfrm>
            <a:off x="6684232" y="2250909"/>
            <a:ext cx="1422401" cy="1422401"/>
          </a:xfrm>
          <a:prstGeom prst="ellipse">
            <a:avLst/>
          </a:prstGeom>
          <a:blipFill>
            <a:blip r:embed="rId8"/>
            <a:stretch>
              <a:fillRect/>
            </a:stretch>
          </a:blip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pic>
        <p:nvPicPr>
          <p:cNvPr id="13" name="Picture 2" descr="Picture 2">
            <a:extLst>
              <a:ext uri="{FF2B5EF4-FFF2-40B4-BE49-F238E27FC236}">
                <a16:creationId xmlns:a16="http://schemas.microsoft.com/office/drawing/2014/main" id="{20DE96EB-CFF9-1BB9-2E0A-D85318936FEB}"/>
              </a:ext>
            </a:extLst>
          </p:cNvPr>
          <p:cNvPicPr>
            <a:picLocks noChangeAspect="1"/>
          </p:cNvPicPr>
          <p:nvPr/>
        </p:nvPicPr>
        <p:blipFill>
          <a:blip r:embed="rId9"/>
          <a:srcRect l="1392" t="13271" r="1392" b="13274"/>
          <a:stretch>
            <a:fillRect/>
          </a:stretch>
        </p:blipFill>
        <p:spPr>
          <a:xfrm>
            <a:off x="5146635" y="2250963"/>
            <a:ext cx="1422294" cy="142234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8"/>
                  <a:pt x="-961" y="13557"/>
                  <a:pt x="2882" y="17578"/>
                </a:cubicBezTo>
                <a:cubicBezTo>
                  <a:pt x="6725" y="21600"/>
                  <a:pt x="12953" y="21600"/>
                  <a:pt x="16796" y="17578"/>
                </a:cubicBezTo>
                <a:cubicBezTo>
                  <a:pt x="20639" y="13557"/>
                  <a:pt x="20639" y="7038"/>
                  <a:pt x="16796" y="3017"/>
                </a:cubicBezTo>
                <a:cubicBezTo>
                  <a:pt x="14875" y="1006"/>
                  <a:pt x="12357" y="0"/>
                  <a:pt x="9839" y="0"/>
                </a:cubicBezTo>
                <a:close/>
              </a:path>
            </a:pathLst>
          </a:custGeom>
          <a:ln w="12700">
            <a:miter lim="400000"/>
          </a:ln>
        </p:spPr>
      </p:pic>
      <p:pic>
        <p:nvPicPr>
          <p:cNvPr id="14" name="Picture 2" descr="Picture 2">
            <a:extLst>
              <a:ext uri="{FF2B5EF4-FFF2-40B4-BE49-F238E27FC236}">
                <a16:creationId xmlns:a16="http://schemas.microsoft.com/office/drawing/2014/main" id="{D73DFC63-7D1E-C03E-CFF0-68BD180B1C4F}"/>
              </a:ext>
            </a:extLst>
          </p:cNvPr>
          <p:cNvPicPr>
            <a:picLocks noChangeAspect="1"/>
          </p:cNvPicPr>
          <p:nvPr/>
        </p:nvPicPr>
        <p:blipFill>
          <a:blip r:embed="rId10"/>
          <a:srcRect t="5643" b="5645"/>
          <a:stretch>
            <a:fillRect/>
          </a:stretch>
        </p:blipFill>
        <p:spPr>
          <a:xfrm>
            <a:off x="3555695" y="2250909"/>
            <a:ext cx="1422400" cy="1425599"/>
          </a:xfrm>
          <a:custGeom>
            <a:avLst/>
            <a:gdLst/>
            <a:ahLst/>
            <a:cxnLst>
              <a:cxn ang="0">
                <a:pos x="wd2" y="hd2"/>
              </a:cxn>
              <a:cxn ang="5400000">
                <a:pos x="wd2" y="hd2"/>
              </a:cxn>
              <a:cxn ang="10800000">
                <a:pos x="wd2" y="hd2"/>
              </a:cxn>
              <a:cxn ang="16200000">
                <a:pos x="wd2" y="hd2"/>
              </a:cxn>
            </a:cxnLst>
            <a:rect l="0" t="0" r="r" b="b"/>
            <a:pathLst>
              <a:path w="21600" h="20595" extrusionOk="0">
                <a:moveTo>
                  <a:pt x="10800" y="0"/>
                </a:moveTo>
                <a:cubicBezTo>
                  <a:pt x="8036" y="0"/>
                  <a:pt x="5273" y="1005"/>
                  <a:pt x="3164" y="3016"/>
                </a:cubicBezTo>
                <a:cubicBezTo>
                  <a:pt x="1055" y="5026"/>
                  <a:pt x="0" y="7662"/>
                  <a:pt x="0" y="10297"/>
                </a:cubicBezTo>
                <a:cubicBezTo>
                  <a:pt x="0" y="12933"/>
                  <a:pt x="1055" y="15568"/>
                  <a:pt x="3164" y="17579"/>
                </a:cubicBezTo>
                <a:cubicBezTo>
                  <a:pt x="7382" y="21600"/>
                  <a:pt x="14218" y="21600"/>
                  <a:pt x="18436" y="17579"/>
                </a:cubicBezTo>
                <a:cubicBezTo>
                  <a:pt x="20545" y="15568"/>
                  <a:pt x="21600" y="12933"/>
                  <a:pt x="21600" y="10297"/>
                </a:cubicBezTo>
                <a:cubicBezTo>
                  <a:pt x="21600" y="7662"/>
                  <a:pt x="20545" y="5026"/>
                  <a:pt x="18436" y="3016"/>
                </a:cubicBezTo>
                <a:cubicBezTo>
                  <a:pt x="16327" y="1005"/>
                  <a:pt x="13564" y="0"/>
                  <a:pt x="10800" y="0"/>
                </a:cubicBezTo>
                <a:close/>
              </a:path>
            </a:pathLst>
          </a:custGeom>
          <a:ln w="12700">
            <a:miter lim="400000"/>
          </a:ln>
        </p:spPr>
      </p:pic>
      <p:pic>
        <p:nvPicPr>
          <p:cNvPr id="15" name="Picture 3" descr="Picture 3">
            <a:extLst>
              <a:ext uri="{FF2B5EF4-FFF2-40B4-BE49-F238E27FC236}">
                <a16:creationId xmlns:a16="http://schemas.microsoft.com/office/drawing/2014/main" id="{0DF1E0F7-3530-039D-F954-1C570867669D}"/>
              </a:ext>
            </a:extLst>
          </p:cNvPr>
          <p:cNvPicPr>
            <a:picLocks noChangeAspect="1"/>
          </p:cNvPicPr>
          <p:nvPr/>
        </p:nvPicPr>
        <p:blipFill>
          <a:blip r:embed="rId11"/>
          <a:srcRect l="9155" t="4857" r="16375" b="20897"/>
          <a:stretch>
            <a:fillRect/>
          </a:stretch>
        </p:blipFill>
        <p:spPr>
          <a:xfrm>
            <a:off x="2020773" y="2250909"/>
            <a:ext cx="1423346" cy="141906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8"/>
                  <a:pt x="2881" y="3018"/>
                </a:cubicBezTo>
                <a:cubicBezTo>
                  <a:pt x="-961" y="7039"/>
                  <a:pt x="-961" y="13558"/>
                  <a:pt x="2881" y="17579"/>
                </a:cubicBezTo>
                <a:cubicBezTo>
                  <a:pt x="6724" y="21600"/>
                  <a:pt x="12954" y="21600"/>
                  <a:pt x="16797" y="17579"/>
                </a:cubicBezTo>
                <a:cubicBezTo>
                  <a:pt x="20639" y="13558"/>
                  <a:pt x="20639" y="7039"/>
                  <a:pt x="16797" y="3018"/>
                </a:cubicBezTo>
                <a:cubicBezTo>
                  <a:pt x="14875" y="1008"/>
                  <a:pt x="12357" y="0"/>
                  <a:pt x="9839" y="0"/>
                </a:cubicBezTo>
                <a:close/>
              </a:path>
            </a:pathLst>
          </a:custGeom>
          <a:ln w="12700">
            <a:miter lim="400000"/>
          </a:ln>
        </p:spPr>
      </p:pic>
      <p:pic>
        <p:nvPicPr>
          <p:cNvPr id="16" name="phil-profile-image.jpg" descr="phil-profile-image.jpg">
            <a:extLst>
              <a:ext uri="{FF2B5EF4-FFF2-40B4-BE49-F238E27FC236}">
                <a16:creationId xmlns:a16="http://schemas.microsoft.com/office/drawing/2014/main" id="{AF1F5F6E-A84F-25F6-92AD-A24F5A886056}"/>
              </a:ext>
            </a:extLst>
          </p:cNvPr>
          <p:cNvPicPr>
            <a:picLocks noChangeAspect="1"/>
          </p:cNvPicPr>
          <p:nvPr/>
        </p:nvPicPr>
        <p:blipFill>
          <a:blip r:embed="rId12"/>
          <a:srcRect l="3200" t="2380" r="15274" b="41698"/>
          <a:stretch>
            <a:fillRect/>
          </a:stretch>
        </p:blipFill>
        <p:spPr>
          <a:xfrm>
            <a:off x="7453191" y="936483"/>
            <a:ext cx="1422294" cy="142283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8"/>
                  <a:pt x="-961" y="13556"/>
                  <a:pt x="2882" y="17578"/>
                </a:cubicBezTo>
                <a:cubicBezTo>
                  <a:pt x="6725" y="21600"/>
                  <a:pt x="12953" y="21600"/>
                  <a:pt x="16796" y="17578"/>
                </a:cubicBezTo>
                <a:cubicBezTo>
                  <a:pt x="20639" y="13556"/>
                  <a:pt x="20639" y="7038"/>
                  <a:pt x="16796" y="3016"/>
                </a:cubicBezTo>
                <a:cubicBezTo>
                  <a:pt x="14875" y="1005"/>
                  <a:pt x="12357" y="0"/>
                  <a:pt x="9839" y="0"/>
                </a:cubicBezTo>
                <a:close/>
              </a:path>
            </a:pathLst>
          </a:custGeom>
          <a:ln w="12700">
            <a:miter lim="400000"/>
          </a:ln>
        </p:spPr>
      </p:pic>
      <p:pic>
        <p:nvPicPr>
          <p:cNvPr id="17" name="Picture 5" descr="Picture 5">
            <a:extLst>
              <a:ext uri="{FF2B5EF4-FFF2-40B4-BE49-F238E27FC236}">
                <a16:creationId xmlns:a16="http://schemas.microsoft.com/office/drawing/2014/main" id="{B545609E-8EFF-DB80-6AD1-63A798DC27FE}"/>
              </a:ext>
            </a:extLst>
          </p:cNvPr>
          <p:cNvPicPr>
            <a:picLocks noChangeAspect="1"/>
          </p:cNvPicPr>
          <p:nvPr/>
        </p:nvPicPr>
        <p:blipFill>
          <a:blip r:embed="rId13"/>
          <a:srcRect l="6575" b="6575"/>
          <a:stretch>
            <a:fillRect/>
          </a:stretch>
        </p:blipFill>
        <p:spPr>
          <a:xfrm>
            <a:off x="5915433" y="938788"/>
            <a:ext cx="1422348" cy="1422347"/>
          </a:xfrm>
          <a:custGeom>
            <a:avLst/>
            <a:gdLst/>
            <a:ahLst/>
            <a:cxnLst>
              <a:cxn ang="0">
                <a:pos x="wd2" y="hd2"/>
              </a:cxn>
              <a:cxn ang="5400000">
                <a:pos x="wd2" y="hd2"/>
              </a:cxn>
              <a:cxn ang="10800000">
                <a:pos x="wd2" y="hd2"/>
              </a:cxn>
              <a:cxn ang="16200000">
                <a:pos x="wd2" y="hd2"/>
              </a:cxn>
            </a:cxnLst>
            <a:rect l="0" t="0" r="r" b="b"/>
            <a:pathLst>
              <a:path w="20595" h="20595" extrusionOk="0">
                <a:moveTo>
                  <a:pt x="10297" y="0"/>
                </a:moveTo>
                <a:cubicBezTo>
                  <a:pt x="7662" y="0"/>
                  <a:pt x="5027" y="1006"/>
                  <a:pt x="3017" y="3017"/>
                </a:cubicBezTo>
                <a:cubicBezTo>
                  <a:pt x="-1005" y="7038"/>
                  <a:pt x="-1005" y="13557"/>
                  <a:pt x="3017" y="17578"/>
                </a:cubicBezTo>
                <a:cubicBezTo>
                  <a:pt x="7038" y="21600"/>
                  <a:pt x="13557" y="21600"/>
                  <a:pt x="17578" y="17578"/>
                </a:cubicBezTo>
                <a:cubicBezTo>
                  <a:pt x="19589" y="15568"/>
                  <a:pt x="20595" y="12933"/>
                  <a:pt x="20595" y="10298"/>
                </a:cubicBezTo>
                <a:cubicBezTo>
                  <a:pt x="20595" y="7662"/>
                  <a:pt x="19589" y="5028"/>
                  <a:pt x="17578" y="3017"/>
                </a:cubicBezTo>
                <a:cubicBezTo>
                  <a:pt x="15567" y="1006"/>
                  <a:pt x="12933" y="0"/>
                  <a:pt x="10297" y="0"/>
                </a:cubicBezTo>
                <a:close/>
              </a:path>
            </a:pathLst>
          </a:custGeom>
          <a:ln w="12700">
            <a:miter lim="400000"/>
          </a:ln>
        </p:spPr>
      </p:pic>
      <p:pic>
        <p:nvPicPr>
          <p:cNvPr id="18" name="Picture 3" descr="Picture 3">
            <a:extLst>
              <a:ext uri="{FF2B5EF4-FFF2-40B4-BE49-F238E27FC236}">
                <a16:creationId xmlns:a16="http://schemas.microsoft.com/office/drawing/2014/main" id="{510416BC-2549-D856-32D1-1AA1EE5B5821}"/>
              </a:ext>
            </a:extLst>
          </p:cNvPr>
          <p:cNvPicPr>
            <a:picLocks noChangeAspect="1"/>
          </p:cNvPicPr>
          <p:nvPr/>
        </p:nvPicPr>
        <p:blipFill>
          <a:blip r:embed="rId14"/>
          <a:srcRect l="32783" t="1297" r="10241" b="13210"/>
          <a:stretch>
            <a:fillRect/>
          </a:stretch>
        </p:blipFill>
        <p:spPr>
          <a:xfrm rot="16200000">
            <a:off x="4378417" y="936245"/>
            <a:ext cx="1422294" cy="1422770"/>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7"/>
                  <a:pt x="-961" y="13558"/>
                  <a:pt x="2882" y="17579"/>
                </a:cubicBezTo>
                <a:cubicBezTo>
                  <a:pt x="6725" y="21600"/>
                  <a:pt x="12953" y="21600"/>
                  <a:pt x="16796" y="17579"/>
                </a:cubicBezTo>
                <a:cubicBezTo>
                  <a:pt x="20639" y="13558"/>
                  <a:pt x="20639" y="7037"/>
                  <a:pt x="16796" y="3016"/>
                </a:cubicBezTo>
                <a:cubicBezTo>
                  <a:pt x="14875" y="1006"/>
                  <a:pt x="12357" y="0"/>
                  <a:pt x="9839" y="0"/>
                </a:cubicBezTo>
                <a:close/>
              </a:path>
            </a:pathLst>
          </a:custGeom>
          <a:ln w="12700">
            <a:miter lim="400000"/>
          </a:ln>
        </p:spPr>
      </p:pic>
      <p:pic>
        <p:nvPicPr>
          <p:cNvPr id="19" name="Picture 2" descr="Picture 2">
            <a:extLst>
              <a:ext uri="{FF2B5EF4-FFF2-40B4-BE49-F238E27FC236}">
                <a16:creationId xmlns:a16="http://schemas.microsoft.com/office/drawing/2014/main" id="{4D23C18D-3E7F-49EF-7108-4A00C804FB65}"/>
              </a:ext>
            </a:extLst>
          </p:cNvPr>
          <p:cNvPicPr>
            <a:picLocks noChangeAspect="1"/>
          </p:cNvPicPr>
          <p:nvPr/>
        </p:nvPicPr>
        <p:blipFill>
          <a:blip r:embed="rId15"/>
          <a:srcRect l="32727" t="2098" r="3318" b="2096"/>
          <a:stretch>
            <a:fillRect/>
          </a:stretch>
        </p:blipFill>
        <p:spPr>
          <a:xfrm rot="16200000">
            <a:off x="2843931" y="936914"/>
            <a:ext cx="1422788" cy="1420938"/>
          </a:xfrm>
          <a:custGeom>
            <a:avLst/>
            <a:gdLst/>
            <a:ahLst/>
            <a:cxnLst>
              <a:cxn ang="0">
                <a:pos x="wd2" y="hd2"/>
              </a:cxn>
              <a:cxn ang="5400000">
                <a:pos x="wd2" y="hd2"/>
              </a:cxn>
              <a:cxn ang="10800000">
                <a:pos x="wd2" y="hd2"/>
              </a:cxn>
              <a:cxn ang="16200000">
                <a:pos x="wd2" y="hd2"/>
              </a:cxn>
            </a:cxnLst>
            <a:rect l="0" t="0" r="r" b="b"/>
            <a:pathLst>
              <a:path w="19679" h="20595" extrusionOk="0">
                <a:moveTo>
                  <a:pt x="9836" y="0"/>
                </a:moveTo>
                <a:cubicBezTo>
                  <a:pt x="7318" y="0"/>
                  <a:pt x="4803" y="1004"/>
                  <a:pt x="2881" y="3014"/>
                </a:cubicBezTo>
                <a:cubicBezTo>
                  <a:pt x="-961" y="7035"/>
                  <a:pt x="-961" y="13557"/>
                  <a:pt x="2881" y="17579"/>
                </a:cubicBezTo>
                <a:cubicBezTo>
                  <a:pt x="6724" y="21600"/>
                  <a:pt x="12954" y="21600"/>
                  <a:pt x="16797" y="17579"/>
                </a:cubicBezTo>
                <a:cubicBezTo>
                  <a:pt x="20639" y="13557"/>
                  <a:pt x="20639" y="7035"/>
                  <a:pt x="16797" y="3014"/>
                </a:cubicBezTo>
                <a:cubicBezTo>
                  <a:pt x="14875" y="1004"/>
                  <a:pt x="12354" y="0"/>
                  <a:pt x="9836" y="0"/>
                </a:cubicBezTo>
                <a:close/>
              </a:path>
            </a:pathLst>
          </a:custGeom>
          <a:ln w="12700">
            <a:miter lim="400000"/>
          </a:ln>
        </p:spPr>
      </p:pic>
    </p:spTree>
    <p:extLst>
      <p:ext uri="{BB962C8B-B14F-4D97-AF65-F5344CB8AC3E}">
        <p14:creationId xmlns:p14="http://schemas.microsoft.com/office/powerpoint/2010/main" val="1616981054"/>
      </p:ext>
    </p:extLst>
  </p:cSld>
  <p:clrMapOvr>
    <a:masterClrMapping/>
  </p:clrMapOvr>
  <p:transition spd="med"/>
</p:sld>
</file>

<file path=ppt/theme/theme1.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ustom Design">
      <a:majorFont>
        <a:latin typeface="Helvetica"/>
        <a:ea typeface="Helvetica"/>
        <a:cs typeface="Helvetica"/>
      </a:majorFont>
      <a:minorFont>
        <a:latin typeface="Arial"/>
        <a:ea typeface="Arial"/>
        <a:cs typeface="Arial"/>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ustom Design">
      <a:majorFont>
        <a:latin typeface="Helvetica"/>
        <a:ea typeface="Helvetica"/>
        <a:cs typeface="Helvetica"/>
      </a:majorFont>
      <a:minorFont>
        <a:latin typeface="Arial"/>
        <a:ea typeface="Arial"/>
        <a:cs typeface="Arial"/>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TotalTime>
  <Words>2248</Words>
  <Application>Microsoft Office PowerPoint</Application>
  <PresentationFormat>On-screen Show (16:9)</PresentationFormat>
  <Paragraphs>219</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Calibri Light</vt:lpstr>
      <vt:lpstr>Courier New</vt:lpstr>
      <vt:lpstr>Georgia</vt:lpstr>
      <vt:lpstr>inherit</vt:lpstr>
      <vt:lpstr>Tahoma</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Phil Legg</cp:lastModifiedBy>
  <cp:revision>10</cp:revision>
  <dcterms:modified xsi:type="dcterms:W3CDTF">2023-10-31T14:44:12Z</dcterms:modified>
</cp:coreProperties>
</file>